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77" d="100"/>
          <a:sy n="77" d="100"/>
        </p:scale>
        <p:origin x="548" y="36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7/10/2025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BC2DB-42FD-7D93-107D-57285681F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533245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Japan customer Internal Q&amp;A </a:t>
            </a:r>
            <a:endParaRPr lang="en-US" sz="28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179474D-B7C4-8D3D-F926-F215FF65948A}"/>
              </a:ext>
            </a:extLst>
          </p:cNvPr>
          <p:cNvSpPr txBox="1">
            <a:spLocks/>
          </p:cNvSpPr>
          <p:nvPr/>
        </p:nvSpPr>
        <p:spPr>
          <a:xfrm>
            <a:off x="1570892" y="1073614"/>
            <a:ext cx="6388500" cy="647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18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defRPr>
            </a:lvl1pPr>
          </a:lstStyle>
          <a:p>
            <a:endParaRPr lang="en-US" sz="2800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55661038-5BAB-2DA1-071A-C08CD2445617}"/>
              </a:ext>
            </a:extLst>
          </p:cNvPr>
          <p:cNvSpPr txBox="1"/>
          <p:nvPr/>
        </p:nvSpPr>
        <p:spPr>
          <a:xfrm>
            <a:off x="684000" y="1118552"/>
            <a:ext cx="1084320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dirty="0"/>
              <a:t>策略 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endParaRPr lang="en-US" altLang="zh-TW" dirty="0"/>
          </a:p>
          <a:p>
            <a:r>
              <a:rPr lang="en-US" altLang="zh-TW" dirty="0"/>
              <a:t> </a:t>
            </a:r>
          </a:p>
          <a:p>
            <a:r>
              <a:rPr lang="zh-TW" altLang="en-US" dirty="0">
                <a:solidFill>
                  <a:srgbClr val="393A39"/>
                </a:solidFill>
              </a:rPr>
              <a:t> </a:t>
            </a:r>
            <a:r>
              <a:rPr lang="en-US" altLang="zh-TW" dirty="0">
                <a:solidFill>
                  <a:srgbClr val="393A39"/>
                </a:solidFill>
              </a:rPr>
              <a:t>Auto : </a:t>
            </a:r>
          </a:p>
          <a:p>
            <a:r>
              <a:rPr lang="zh-TW" altLang="en-US" dirty="0">
                <a:solidFill>
                  <a:srgbClr val="393A39"/>
                </a:solidFill>
              </a:rPr>
              <a:t>      </a:t>
            </a:r>
            <a:r>
              <a:rPr lang="en-US" altLang="zh-TW" dirty="0">
                <a:solidFill>
                  <a:srgbClr val="393A39"/>
                </a:solidFill>
              </a:rPr>
              <a:t>1.Panasonic Auto , D10 ,</a:t>
            </a:r>
            <a:r>
              <a:rPr lang="en-US" altLang="zh-TW" dirty="0" err="1">
                <a:solidFill>
                  <a:srgbClr val="393A39"/>
                </a:solidFill>
              </a:rPr>
              <a:t>AlpsAlpine</a:t>
            </a:r>
            <a:r>
              <a:rPr lang="en-US" altLang="zh-TW" dirty="0">
                <a:solidFill>
                  <a:srgbClr val="393A39"/>
                </a:solidFill>
              </a:rPr>
              <a:t>  </a:t>
            </a:r>
            <a:r>
              <a:rPr lang="zh-TW" altLang="en-US" dirty="0">
                <a:solidFill>
                  <a:srgbClr val="393A39"/>
                </a:solidFill>
              </a:rPr>
              <a:t>實際產品部門  </a:t>
            </a:r>
            <a:endParaRPr lang="en-US" altLang="zh-TW" dirty="0">
              <a:solidFill>
                <a:srgbClr val="393A39"/>
              </a:solidFill>
            </a:endParaRPr>
          </a:p>
          <a:p>
            <a:r>
              <a:rPr lang="en-US" altLang="zh-TW" dirty="0">
                <a:solidFill>
                  <a:srgbClr val="393A39"/>
                </a:solidFill>
              </a:rPr>
              <a:t>      2. PLG promotion </a:t>
            </a:r>
          </a:p>
          <a:p>
            <a:r>
              <a:rPr lang="zh-TW" altLang="en-US" dirty="0">
                <a:solidFill>
                  <a:srgbClr val="393A39"/>
                </a:solidFill>
              </a:rPr>
              <a:t>      </a:t>
            </a:r>
            <a:r>
              <a:rPr lang="en-US" altLang="zh-TW" dirty="0">
                <a:solidFill>
                  <a:srgbClr val="393A39"/>
                </a:solidFill>
              </a:rPr>
              <a:t>3. Agent and SI ? </a:t>
            </a:r>
          </a:p>
          <a:p>
            <a:r>
              <a:rPr lang="zh-TW" altLang="en-US" dirty="0">
                <a:solidFill>
                  <a:srgbClr val="393A39"/>
                </a:solidFill>
              </a:rPr>
              <a:t>      </a:t>
            </a:r>
            <a:r>
              <a:rPr lang="en-US" altLang="zh-TW" dirty="0">
                <a:solidFill>
                  <a:srgbClr val="393A39"/>
                </a:solidFill>
              </a:rPr>
              <a:t>4. Low cost module </a:t>
            </a:r>
            <a:r>
              <a:rPr lang="zh-TW" altLang="en-US" dirty="0">
                <a:solidFill>
                  <a:srgbClr val="393A39"/>
                </a:solidFill>
              </a:rPr>
              <a:t>需求非中國</a:t>
            </a:r>
            <a:r>
              <a:rPr lang="en-US" altLang="zh-TW" dirty="0">
                <a:solidFill>
                  <a:srgbClr val="393A39"/>
                </a:solidFill>
              </a:rPr>
              <a:t>—</a:t>
            </a:r>
            <a:r>
              <a:rPr lang="zh-TW" altLang="en-US" dirty="0">
                <a:solidFill>
                  <a:srgbClr val="393A39"/>
                </a:solidFill>
              </a:rPr>
              <a:t>海華 </a:t>
            </a:r>
            <a:r>
              <a:rPr lang="en-US" altLang="zh-TW" dirty="0">
                <a:solidFill>
                  <a:srgbClr val="393A39"/>
                </a:solidFill>
              </a:rPr>
              <a:t>?</a:t>
            </a:r>
          </a:p>
          <a:p>
            <a:r>
              <a:rPr lang="en-US" altLang="zh-TW" dirty="0">
                <a:solidFill>
                  <a:srgbClr val="393A39"/>
                </a:solidFill>
              </a:rPr>
              <a:t>     </a:t>
            </a:r>
          </a:p>
          <a:p>
            <a:endParaRPr lang="en-US" altLang="zh-TW" dirty="0">
              <a:solidFill>
                <a:srgbClr val="393A39"/>
              </a:solidFill>
            </a:endParaRPr>
          </a:p>
          <a:p>
            <a:r>
              <a:rPr lang="en-US" altLang="zh-TW" dirty="0">
                <a:solidFill>
                  <a:srgbClr val="393A39"/>
                </a:solidFill>
              </a:rPr>
              <a:t> Others  : </a:t>
            </a:r>
          </a:p>
          <a:p>
            <a:r>
              <a:rPr lang="en-US" altLang="zh-TW" dirty="0">
                <a:solidFill>
                  <a:srgbClr val="393A39"/>
                </a:solidFill>
              </a:rPr>
              <a:t>      1. </a:t>
            </a:r>
            <a:r>
              <a:rPr lang="zh-TW" altLang="en-US" dirty="0">
                <a:solidFill>
                  <a:srgbClr val="393A39"/>
                </a:solidFill>
              </a:rPr>
              <a:t>擴大</a:t>
            </a:r>
            <a:r>
              <a:rPr lang="en-US" altLang="zh-TW" dirty="0">
                <a:solidFill>
                  <a:srgbClr val="393A39"/>
                </a:solidFill>
              </a:rPr>
              <a:t>consumer and industry </a:t>
            </a:r>
            <a:r>
              <a:rPr lang="zh-TW" altLang="en-US" dirty="0">
                <a:solidFill>
                  <a:srgbClr val="393A39"/>
                </a:solidFill>
              </a:rPr>
              <a:t>客戶</a:t>
            </a:r>
            <a:r>
              <a:rPr lang="en-US" altLang="zh-TW" dirty="0">
                <a:solidFill>
                  <a:srgbClr val="393A39"/>
                </a:solidFill>
              </a:rPr>
              <a:t> </a:t>
            </a:r>
            <a:r>
              <a:rPr lang="zh-TW" altLang="en-US" dirty="0">
                <a:solidFill>
                  <a:srgbClr val="393A39"/>
                </a:solidFill>
              </a:rPr>
              <a:t> </a:t>
            </a:r>
            <a:endParaRPr lang="en-US" altLang="zh-TW" dirty="0">
              <a:solidFill>
                <a:srgbClr val="393A39"/>
              </a:solidFill>
            </a:endParaRPr>
          </a:p>
          <a:p>
            <a:r>
              <a:rPr lang="en-US" altLang="zh-TW" dirty="0">
                <a:solidFill>
                  <a:srgbClr val="393A39"/>
                </a:solidFill>
              </a:rPr>
              <a:t>           Panasonic </a:t>
            </a:r>
            <a:r>
              <a:rPr lang="en-US" altLang="zh-TW" dirty="0" err="1">
                <a:solidFill>
                  <a:srgbClr val="393A39"/>
                </a:solidFill>
              </a:rPr>
              <a:t>dect</a:t>
            </a:r>
            <a:r>
              <a:rPr lang="en-US" altLang="zh-TW" dirty="0">
                <a:solidFill>
                  <a:srgbClr val="393A39"/>
                </a:solidFill>
              </a:rPr>
              <a:t> , Sony , Audio device ..</a:t>
            </a:r>
          </a:p>
          <a:p>
            <a:r>
              <a:rPr lang="en-US" altLang="zh-TW" dirty="0">
                <a:solidFill>
                  <a:srgbClr val="393A39"/>
                </a:solidFill>
              </a:rPr>
              <a:t>      2.</a:t>
            </a:r>
            <a:r>
              <a:rPr lang="zh-TW" altLang="en-US" dirty="0">
                <a:solidFill>
                  <a:srgbClr val="393A39"/>
                </a:solidFill>
              </a:rPr>
              <a:t> </a:t>
            </a:r>
            <a:r>
              <a:rPr lang="en-US" altLang="zh-TW" dirty="0">
                <a:solidFill>
                  <a:srgbClr val="393A39"/>
                </a:solidFill>
              </a:rPr>
              <a:t>JP SI and Realtek agent or SI </a:t>
            </a:r>
          </a:p>
          <a:p>
            <a:r>
              <a:rPr lang="en-US" altLang="zh-TW" dirty="0">
                <a:solidFill>
                  <a:srgbClr val="393A39"/>
                </a:solidFill>
              </a:rPr>
              <a:t>      3. BT , ECNR , Wind Noise </a:t>
            </a:r>
          </a:p>
          <a:p>
            <a:r>
              <a:rPr lang="en-US" altLang="zh-TW" dirty="0">
                <a:solidFill>
                  <a:srgbClr val="393A39"/>
                </a:solidFill>
              </a:rPr>
              <a:t>      4. Module </a:t>
            </a:r>
            <a:r>
              <a:rPr lang="en-US" altLang="zh-TW" dirty="0">
                <a:solidFill>
                  <a:srgbClr val="393A39"/>
                </a:solidFill>
                <a:sym typeface="Wingdings" panose="05000000000000000000" pitchFamily="2" charset="2"/>
              </a:rPr>
              <a:t> </a:t>
            </a:r>
            <a:r>
              <a:rPr lang="zh-TW" altLang="en-US" dirty="0">
                <a:solidFill>
                  <a:srgbClr val="393A39"/>
                </a:solidFill>
                <a:sym typeface="Wingdings" panose="05000000000000000000" pitchFamily="2" charset="2"/>
              </a:rPr>
              <a:t>海華 </a:t>
            </a:r>
            <a:r>
              <a:rPr lang="en-US" altLang="zh-TW" dirty="0">
                <a:solidFill>
                  <a:srgbClr val="393A39"/>
                </a:solidFill>
                <a:sym typeface="Wingdings" panose="05000000000000000000" pitchFamily="2" charset="2"/>
              </a:rPr>
              <a:t>?</a:t>
            </a:r>
            <a:endParaRPr lang="en-US" altLang="zh-TW" dirty="0">
              <a:solidFill>
                <a:srgbClr val="393A39"/>
              </a:solidFill>
            </a:endParaRPr>
          </a:p>
          <a:p>
            <a:r>
              <a:rPr lang="en-US" altLang="zh-TW" dirty="0">
                <a:solidFill>
                  <a:srgbClr val="393A39"/>
                </a:solidFill>
              </a:rPr>
              <a:t>        </a:t>
            </a:r>
            <a:endParaRPr lang="zh-TW" altLang="zh-TW" dirty="0">
              <a:solidFill>
                <a:srgbClr val="393A39"/>
              </a:solidFill>
            </a:endParaRPr>
          </a:p>
          <a:p>
            <a:pPr lvl="0"/>
            <a:r>
              <a:rPr lang="en-US" altLang="zh-TW" dirty="0"/>
              <a:t> </a:t>
            </a:r>
          </a:p>
          <a:p>
            <a:pPr lvl="0"/>
            <a:endParaRPr lang="zh-TW" altLang="zh-TW" dirty="0"/>
          </a:p>
          <a:p>
            <a:pPr marL="0" indent="0">
              <a:buNone/>
            </a:pP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3956012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E1D2C-59C2-58A7-5E94-4ED3B0E276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D98C6-2C5D-CD8C-C048-C937E49B3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533245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Japan customer Internal Q&amp;A </a:t>
            </a:r>
            <a:endParaRPr lang="en-US" sz="28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7E36002-80E5-B178-63DA-8876180C7E55}"/>
              </a:ext>
            </a:extLst>
          </p:cNvPr>
          <p:cNvSpPr txBox="1">
            <a:spLocks/>
          </p:cNvSpPr>
          <p:nvPr/>
        </p:nvSpPr>
        <p:spPr>
          <a:xfrm>
            <a:off x="1570892" y="1073614"/>
            <a:ext cx="6388500" cy="647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18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defRPr>
            </a:lvl1pPr>
          </a:lstStyle>
          <a:p>
            <a:endParaRPr lang="en-US" sz="2800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C4D877B9-DECF-0515-5AF2-E4659E7ECB51}"/>
              </a:ext>
            </a:extLst>
          </p:cNvPr>
          <p:cNvSpPr txBox="1"/>
          <p:nvPr/>
        </p:nvSpPr>
        <p:spPr>
          <a:xfrm>
            <a:off x="684000" y="708866"/>
            <a:ext cx="10843200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600" dirty="0" err="1"/>
              <a:t>Macnica</a:t>
            </a:r>
            <a:r>
              <a:rPr lang="en-US" altLang="zh-TW" sz="1600" dirty="0"/>
              <a:t> : </a:t>
            </a:r>
            <a:r>
              <a:rPr lang="en-US" altLang="zh-TW" sz="1600" dirty="0" err="1"/>
              <a:t>Astemo</a:t>
            </a:r>
            <a:r>
              <a:rPr lang="en-US" altLang="zh-TW" sz="1600" dirty="0"/>
              <a:t> , Panasonic , </a:t>
            </a:r>
            <a:r>
              <a:rPr lang="en-US" altLang="zh-TW" sz="1600" dirty="0" err="1"/>
              <a:t>NipponSeiki</a:t>
            </a:r>
            <a:r>
              <a:rPr lang="en-US" altLang="zh-TW" sz="1600" dirty="0"/>
              <a:t> </a:t>
            </a:r>
          </a:p>
          <a:p>
            <a:r>
              <a:rPr lang="en-US" altLang="zh-TW" sz="1600" dirty="0"/>
              <a:t>      1.</a:t>
            </a:r>
            <a:r>
              <a:rPr lang="zh-TW" altLang="en-US" sz="1600" dirty="0"/>
              <a:t>對於推</a:t>
            </a:r>
            <a:r>
              <a:rPr lang="en-US" altLang="zh-TW" sz="1600" dirty="0"/>
              <a:t>4W IVI /DA , 2W DC </a:t>
            </a:r>
            <a:r>
              <a:rPr lang="zh-TW" altLang="en-US" sz="1600" dirty="0"/>
              <a:t>有想要去推的有哪幾個客戶</a:t>
            </a:r>
            <a:r>
              <a:rPr lang="en-US" altLang="zh-TW" sz="1600" dirty="0"/>
              <a:t>?</a:t>
            </a:r>
          </a:p>
          <a:p>
            <a:r>
              <a:rPr lang="zh-TW" altLang="en-US" sz="1600" dirty="0"/>
              <a:t>      </a:t>
            </a:r>
            <a:r>
              <a:rPr lang="en-US" altLang="zh-TW" sz="1600" dirty="0"/>
              <a:t>2.</a:t>
            </a:r>
            <a:r>
              <a:rPr lang="zh-TW" altLang="en-US" sz="1600" dirty="0"/>
              <a:t>是否只推</a:t>
            </a:r>
            <a:r>
              <a:rPr lang="en-US" altLang="zh-TW" sz="1600" dirty="0"/>
              <a:t>Renesas </a:t>
            </a:r>
            <a:r>
              <a:rPr lang="zh-TW" altLang="en-US" sz="1600" dirty="0"/>
              <a:t>平台 </a:t>
            </a:r>
            <a:r>
              <a:rPr lang="en-US" altLang="zh-TW" sz="1600" dirty="0"/>
              <a:t>?</a:t>
            </a:r>
            <a:r>
              <a:rPr lang="zh-TW" altLang="en-US" sz="1600" dirty="0"/>
              <a:t> 哪一個</a:t>
            </a:r>
            <a:r>
              <a:rPr lang="en-US" altLang="zh-TW" sz="1600" dirty="0"/>
              <a:t>IC </a:t>
            </a:r>
            <a:r>
              <a:rPr lang="zh-TW" altLang="en-US" sz="1600" dirty="0"/>
              <a:t>較有競爭力</a:t>
            </a:r>
            <a:endParaRPr lang="zh-TW" altLang="zh-TW" sz="1600" dirty="0"/>
          </a:p>
          <a:p>
            <a:r>
              <a:rPr lang="en-US" altLang="zh-TW" sz="1600" dirty="0"/>
              <a:t>    Auto </a:t>
            </a:r>
            <a:r>
              <a:rPr lang="zh-TW" altLang="en-US" sz="1600" dirty="0"/>
              <a:t>客戶需要</a:t>
            </a:r>
            <a:r>
              <a:rPr lang="en-US" altLang="zh-TW" sz="1600" dirty="0"/>
              <a:t>A&amp;W </a:t>
            </a:r>
            <a:r>
              <a:rPr lang="zh-TW" altLang="en-US" sz="1600" dirty="0"/>
              <a:t>提供甚麼給</a:t>
            </a:r>
            <a:r>
              <a:rPr lang="en-US" altLang="zh-TW" sz="1600" dirty="0" err="1"/>
              <a:t>Macnica</a:t>
            </a:r>
            <a:r>
              <a:rPr lang="en-US" altLang="zh-TW" sz="1600" dirty="0"/>
              <a:t> </a:t>
            </a:r>
            <a:r>
              <a:rPr lang="zh-TW" altLang="en-US" sz="1600" dirty="0"/>
              <a:t>才可以幫助</a:t>
            </a:r>
            <a:r>
              <a:rPr lang="en-US" altLang="zh-TW" sz="1600" dirty="0" err="1"/>
              <a:t>Macnica</a:t>
            </a:r>
            <a:r>
              <a:rPr lang="en-US" altLang="zh-TW" sz="1600" dirty="0"/>
              <a:t> </a:t>
            </a:r>
            <a:r>
              <a:rPr lang="zh-TW" altLang="en-US" sz="1600" dirty="0"/>
              <a:t>去介紹</a:t>
            </a:r>
            <a:r>
              <a:rPr lang="en-US" altLang="zh-TW" sz="1600" dirty="0"/>
              <a:t>A&amp;W </a:t>
            </a:r>
            <a:r>
              <a:rPr lang="zh-TW" altLang="en-US" sz="1600" dirty="0"/>
              <a:t>產品給客戶</a:t>
            </a:r>
            <a:r>
              <a:rPr lang="en-US" altLang="zh-TW" sz="1600" dirty="0"/>
              <a:t>? </a:t>
            </a:r>
          </a:p>
          <a:p>
            <a:r>
              <a:rPr lang="zh-TW" altLang="en-US" sz="1600" dirty="0"/>
              <a:t>    請</a:t>
            </a:r>
            <a:r>
              <a:rPr lang="en-US" altLang="zh-TW" sz="1600" dirty="0" err="1"/>
              <a:t>Macnica</a:t>
            </a:r>
            <a:r>
              <a:rPr lang="en-US" altLang="zh-TW" sz="1600" dirty="0"/>
              <a:t> </a:t>
            </a:r>
            <a:r>
              <a:rPr lang="zh-TW" altLang="en-US" sz="1600" dirty="0"/>
              <a:t>帶</a:t>
            </a:r>
            <a:r>
              <a:rPr lang="en-US" altLang="zh-TW" sz="1600" dirty="0" err="1"/>
              <a:t>Kinno</a:t>
            </a:r>
            <a:r>
              <a:rPr lang="en-US" altLang="zh-TW" sz="1600" dirty="0"/>
              <a:t> </a:t>
            </a:r>
            <a:r>
              <a:rPr lang="en-US" altLang="zh-TW" sz="1600" dirty="0" err="1"/>
              <a:t>san</a:t>
            </a:r>
            <a:r>
              <a:rPr lang="en-US" altLang="zh-TW" sz="1600" dirty="0"/>
              <a:t> </a:t>
            </a:r>
            <a:r>
              <a:rPr lang="zh-TW" altLang="en-US" sz="1600" dirty="0"/>
              <a:t>一起去拜訪客戶 </a:t>
            </a:r>
            <a:endParaRPr lang="en-US" altLang="zh-TW" sz="1600" dirty="0"/>
          </a:p>
          <a:p>
            <a:r>
              <a:rPr lang="zh-TW" altLang="en-US" sz="1600" dirty="0"/>
              <a:t>   </a:t>
            </a:r>
            <a:r>
              <a:rPr lang="en-US" altLang="zh-TW" sz="1600" dirty="0"/>
              <a:t>None Auto :</a:t>
            </a:r>
            <a:r>
              <a:rPr lang="zh-TW" altLang="en-US" sz="1600" dirty="0"/>
              <a:t> </a:t>
            </a:r>
            <a:r>
              <a:rPr lang="en-US" altLang="zh-TW" sz="1600" dirty="0" err="1"/>
              <a:t>kinno</a:t>
            </a:r>
            <a:r>
              <a:rPr lang="en-US" altLang="zh-TW" sz="1600" dirty="0"/>
              <a:t> </a:t>
            </a:r>
            <a:r>
              <a:rPr lang="en-US" altLang="zh-TW" sz="1600" dirty="0" err="1"/>
              <a:t>san</a:t>
            </a:r>
            <a:r>
              <a:rPr lang="en-US" altLang="zh-TW" sz="1600" dirty="0"/>
              <a:t> provide proposal</a:t>
            </a:r>
          </a:p>
          <a:p>
            <a:r>
              <a:rPr lang="zh-TW" altLang="en-US" sz="1600" dirty="0"/>
              <a:t> </a:t>
            </a:r>
            <a:r>
              <a:rPr lang="en-US" altLang="zh-TW" sz="1600" dirty="0"/>
              <a:t>1.</a:t>
            </a:r>
            <a:r>
              <a:rPr lang="zh-TW" altLang="en-US" sz="1600" dirty="0"/>
              <a:t>哪幾個</a:t>
            </a:r>
            <a:r>
              <a:rPr lang="en-US" altLang="zh-TW" sz="1600" dirty="0"/>
              <a:t>IC </a:t>
            </a:r>
            <a:r>
              <a:rPr lang="zh-TW" altLang="en-US" sz="1600" dirty="0"/>
              <a:t>代理</a:t>
            </a:r>
            <a:endParaRPr lang="en-US" altLang="zh-TW" sz="1600" dirty="0"/>
          </a:p>
          <a:p>
            <a:r>
              <a:rPr lang="zh-TW" altLang="en-US" sz="1600" dirty="0"/>
              <a:t> </a:t>
            </a:r>
            <a:r>
              <a:rPr lang="en-US" altLang="zh-TW" sz="1600" dirty="0"/>
              <a:t>2. </a:t>
            </a:r>
            <a:r>
              <a:rPr lang="zh-TW" altLang="en-US" sz="1600" dirty="0"/>
              <a:t>想推那些產品</a:t>
            </a:r>
            <a:r>
              <a:rPr lang="en-US" altLang="zh-TW" sz="1600" dirty="0"/>
              <a:t>,</a:t>
            </a:r>
            <a:r>
              <a:rPr lang="zh-TW" altLang="en-US" sz="1600" dirty="0"/>
              <a:t>用甚麼</a:t>
            </a:r>
            <a:r>
              <a:rPr lang="en-US" altLang="zh-TW" sz="1600" dirty="0"/>
              <a:t>platform ? </a:t>
            </a:r>
            <a:r>
              <a:rPr lang="zh-TW" altLang="en-US" sz="1600" dirty="0"/>
              <a:t>涉及到那些技術 </a:t>
            </a:r>
            <a:r>
              <a:rPr lang="en-US" altLang="zh-TW" sz="1600" dirty="0"/>
              <a:t>, (</a:t>
            </a:r>
            <a:r>
              <a:rPr lang="en-US" altLang="zh-TW" sz="1600" dirty="0" err="1"/>
              <a:t>EC,NR,Wind</a:t>
            </a:r>
            <a:r>
              <a:rPr lang="en-US" altLang="zh-TW" sz="1600" dirty="0"/>
              <a:t> Noise , Beamforming)</a:t>
            </a:r>
          </a:p>
          <a:p>
            <a:r>
              <a:rPr lang="en-US" altLang="zh-TW" sz="1600" dirty="0"/>
              <a:t>    </a:t>
            </a:r>
            <a:r>
              <a:rPr lang="zh-TW" altLang="en-US" sz="1600" dirty="0"/>
              <a:t>有哪些</a:t>
            </a:r>
            <a:r>
              <a:rPr lang="en-US" altLang="zh-TW" sz="1600" dirty="0"/>
              <a:t>consumer </a:t>
            </a:r>
            <a:r>
              <a:rPr lang="zh-TW" altLang="en-US" sz="1600" dirty="0"/>
              <a:t>產品 </a:t>
            </a:r>
            <a:r>
              <a:rPr lang="en-US" altLang="zh-TW" sz="1600" dirty="0"/>
              <a:t>, like IOT , </a:t>
            </a:r>
            <a:r>
              <a:rPr lang="en-US" altLang="zh-TW" sz="1600" dirty="0" err="1"/>
              <a:t>eBike</a:t>
            </a:r>
            <a:r>
              <a:rPr lang="en-US" altLang="zh-TW" sz="1600" dirty="0"/>
              <a:t> , Audio </a:t>
            </a:r>
          </a:p>
          <a:p>
            <a:r>
              <a:rPr lang="en-US" altLang="zh-TW" sz="1600" dirty="0"/>
              <a:t>    TEAC LE Audio</a:t>
            </a:r>
            <a:r>
              <a:rPr lang="zh-TW" altLang="en-US" sz="1600" dirty="0"/>
              <a:t> </a:t>
            </a:r>
            <a:r>
              <a:rPr lang="en-US" altLang="zh-TW" sz="1600" dirty="0"/>
              <a:t>IC</a:t>
            </a:r>
            <a:r>
              <a:rPr lang="zh-TW" altLang="en-US" sz="1600" dirty="0"/>
              <a:t> </a:t>
            </a:r>
            <a:r>
              <a:rPr lang="en-US" altLang="zh-TW" sz="1600" dirty="0"/>
              <a:t>recorder ( </a:t>
            </a:r>
            <a:r>
              <a:rPr lang="zh-TW" altLang="en-US" sz="1600" dirty="0"/>
              <a:t>錄音筆</a:t>
            </a:r>
            <a:r>
              <a:rPr lang="en-US" altLang="zh-TW" sz="1600" dirty="0"/>
              <a:t>)</a:t>
            </a:r>
            <a:r>
              <a:rPr lang="zh-TW" altLang="en-US" sz="1600" dirty="0"/>
              <a:t> </a:t>
            </a:r>
            <a:endParaRPr lang="en-US" altLang="zh-TW" sz="1600" dirty="0"/>
          </a:p>
          <a:p>
            <a:r>
              <a:rPr lang="zh-TW" altLang="en-US" sz="1600" dirty="0"/>
              <a:t>   </a:t>
            </a:r>
            <a:r>
              <a:rPr lang="en-US" altLang="zh-TW" sz="1600" dirty="0"/>
              <a:t> Infineon PSOC +55513 , A&amp;W ECNR porting in MCU .</a:t>
            </a:r>
          </a:p>
          <a:p>
            <a:r>
              <a:rPr lang="zh-TW" altLang="en-US" sz="1600" dirty="0"/>
              <a:t>   </a:t>
            </a:r>
            <a:r>
              <a:rPr lang="en-US" altLang="zh-TW" sz="1600" dirty="0"/>
              <a:t>ECNR</a:t>
            </a:r>
            <a:r>
              <a:rPr lang="zh-TW" altLang="en-US" sz="1600" dirty="0"/>
              <a:t> </a:t>
            </a:r>
            <a:r>
              <a:rPr lang="en-US" altLang="zh-TW" sz="1600" dirty="0"/>
              <a:t>in MCU for </a:t>
            </a:r>
            <a:r>
              <a:rPr lang="zh-TW" altLang="en-US" sz="1600" dirty="0"/>
              <a:t>什麼產品</a:t>
            </a:r>
            <a:r>
              <a:rPr lang="en-US" altLang="zh-TW" sz="1600" dirty="0"/>
              <a:t>?</a:t>
            </a:r>
            <a:endParaRPr lang="zh-TW" altLang="zh-TW" sz="1600" dirty="0"/>
          </a:p>
          <a:p>
            <a:r>
              <a:rPr lang="en-US" altLang="zh-TW" sz="1600" dirty="0"/>
              <a:t> </a:t>
            </a:r>
            <a:endParaRPr lang="zh-TW" altLang="zh-TW" sz="1600" dirty="0"/>
          </a:p>
          <a:p>
            <a:r>
              <a:rPr lang="en-US" altLang="zh-TW" sz="1600" dirty="0" err="1"/>
              <a:t>MinebeaMitsumi</a:t>
            </a:r>
            <a:r>
              <a:rPr lang="en-US" altLang="zh-TW" sz="1600" dirty="0"/>
              <a:t>: </a:t>
            </a:r>
          </a:p>
          <a:p>
            <a:r>
              <a:rPr lang="zh-TW" altLang="en-US" sz="1600" dirty="0"/>
              <a:t>   </a:t>
            </a:r>
            <a:r>
              <a:rPr lang="en-US" altLang="zh-TW" sz="1600" dirty="0"/>
              <a:t>TCU </a:t>
            </a:r>
            <a:r>
              <a:rPr lang="zh-TW" altLang="en-US" sz="1600" dirty="0"/>
              <a:t>他們主要想做甚麼</a:t>
            </a:r>
            <a:r>
              <a:rPr lang="en-US" altLang="zh-TW" sz="1600" dirty="0"/>
              <a:t>?</a:t>
            </a:r>
            <a:r>
              <a:rPr lang="zh-TW" altLang="en-US" sz="1600" dirty="0"/>
              <a:t> 整個控制包含哪一些 </a:t>
            </a:r>
            <a:r>
              <a:rPr lang="en-US" altLang="zh-TW" sz="1600" dirty="0"/>
              <a:t>?</a:t>
            </a:r>
            <a:r>
              <a:rPr lang="zh-TW" altLang="en-US" sz="1600" dirty="0"/>
              <a:t> </a:t>
            </a:r>
            <a:r>
              <a:rPr lang="en-US" altLang="zh-TW" sz="1600" dirty="0"/>
              <a:t>4G/5G + BT/</a:t>
            </a:r>
            <a:r>
              <a:rPr lang="en-US" altLang="zh-TW" sz="1600" dirty="0" err="1"/>
              <a:t>Wifi</a:t>
            </a:r>
            <a:r>
              <a:rPr lang="en-US" altLang="zh-TW" sz="1600" dirty="0"/>
              <a:t> ? V2X ? </a:t>
            </a:r>
            <a:r>
              <a:rPr lang="zh-TW" altLang="en-US" sz="1600" dirty="0"/>
              <a:t>全部天線 </a:t>
            </a:r>
            <a:endParaRPr lang="en-US" altLang="zh-TW" sz="1600" dirty="0"/>
          </a:p>
          <a:p>
            <a:r>
              <a:rPr lang="zh-TW" altLang="en-US" sz="1600" dirty="0"/>
              <a:t>   </a:t>
            </a:r>
            <a:r>
              <a:rPr lang="en-US" altLang="zh-TW" sz="1600" dirty="0"/>
              <a:t>TCU</a:t>
            </a:r>
            <a:r>
              <a:rPr lang="zh-TW" altLang="en-US" sz="1600" dirty="0"/>
              <a:t> 的主要功能 </a:t>
            </a:r>
            <a:r>
              <a:rPr lang="en-US" altLang="zh-TW" sz="1600" dirty="0"/>
              <a:t>?</a:t>
            </a:r>
            <a:r>
              <a:rPr lang="zh-TW" altLang="en-US" sz="1600" dirty="0"/>
              <a:t> 除了</a:t>
            </a:r>
            <a:r>
              <a:rPr lang="en-US" altLang="zh-TW" sz="1600" dirty="0"/>
              <a:t>AGC </a:t>
            </a:r>
            <a:r>
              <a:rPr lang="zh-TW" altLang="en-US" sz="1600" dirty="0"/>
              <a:t>外在</a:t>
            </a:r>
            <a:r>
              <a:rPr lang="en-US" altLang="zh-TW" sz="1600" dirty="0"/>
              <a:t>TCU </a:t>
            </a:r>
            <a:r>
              <a:rPr lang="zh-TW" altLang="en-US" sz="1600" dirty="0"/>
              <a:t>內還有哪些</a:t>
            </a:r>
            <a:r>
              <a:rPr lang="en-US" altLang="zh-TW" sz="1600" dirty="0" err="1"/>
              <a:t>sw</a:t>
            </a:r>
            <a:r>
              <a:rPr lang="en-US" altLang="zh-TW" sz="1600" dirty="0"/>
              <a:t> </a:t>
            </a:r>
            <a:r>
              <a:rPr lang="zh-TW" altLang="en-US" sz="1600" dirty="0"/>
              <a:t>功能</a:t>
            </a:r>
            <a:endParaRPr lang="en-US" altLang="zh-TW" sz="1600" dirty="0"/>
          </a:p>
          <a:p>
            <a:r>
              <a:rPr lang="en-US" altLang="zh-TW" sz="1600" dirty="0"/>
              <a:t>   </a:t>
            </a:r>
            <a:r>
              <a:rPr lang="zh-TW" altLang="en-US" sz="1600" dirty="0"/>
              <a:t>海華有做</a:t>
            </a:r>
            <a:r>
              <a:rPr lang="en-US" altLang="zh-TW" sz="1600" dirty="0"/>
              <a:t>TCU ?</a:t>
            </a:r>
          </a:p>
          <a:p>
            <a:pPr lvl="0"/>
            <a:r>
              <a:rPr lang="en-US" altLang="zh-TW" sz="1600" dirty="0"/>
              <a:t>TI  : </a:t>
            </a:r>
          </a:p>
          <a:p>
            <a:pPr lvl="0"/>
            <a:r>
              <a:rPr lang="en-US" altLang="zh-TW" sz="1600" dirty="0"/>
              <a:t>   A&amp;W </a:t>
            </a:r>
            <a:r>
              <a:rPr lang="zh-TW" altLang="en-US" sz="1600" dirty="0"/>
              <a:t>有自己做</a:t>
            </a:r>
            <a:r>
              <a:rPr lang="en-US" altLang="zh-TW" sz="1600" dirty="0"/>
              <a:t>PC Windows </a:t>
            </a:r>
            <a:r>
              <a:rPr lang="zh-TW" altLang="en-US" sz="1600" dirty="0"/>
              <a:t>的</a:t>
            </a:r>
            <a:r>
              <a:rPr lang="en-US" altLang="zh-TW" sz="1600" dirty="0"/>
              <a:t>Bluetooth POC </a:t>
            </a:r>
            <a:r>
              <a:rPr lang="zh-TW" altLang="en-US" sz="1600" dirty="0"/>
              <a:t>程式 </a:t>
            </a:r>
            <a:r>
              <a:rPr lang="en-US" altLang="zh-TW" sz="1600" dirty="0"/>
              <a:t>, </a:t>
            </a:r>
            <a:r>
              <a:rPr lang="zh-TW" altLang="en-US" sz="1600" dirty="0"/>
              <a:t>可以很快的整合</a:t>
            </a:r>
            <a:r>
              <a:rPr lang="en-US" altLang="zh-TW" sz="1600" dirty="0"/>
              <a:t>channel sounding </a:t>
            </a:r>
            <a:r>
              <a:rPr lang="zh-TW" altLang="en-US" sz="1600" dirty="0"/>
              <a:t>功能先做測試及驗證</a:t>
            </a:r>
            <a:r>
              <a:rPr lang="en-US" altLang="zh-TW" sz="1600" dirty="0"/>
              <a:t>,</a:t>
            </a:r>
            <a:r>
              <a:rPr lang="zh-TW" altLang="en-US" sz="1600" dirty="0"/>
              <a:t>在功能滿足</a:t>
            </a:r>
            <a:r>
              <a:rPr lang="en-US" altLang="zh-TW" sz="1600" dirty="0"/>
              <a:t>TI </a:t>
            </a:r>
            <a:r>
              <a:rPr lang="zh-TW" altLang="en-US" sz="1600" dirty="0"/>
              <a:t>需求後可以</a:t>
            </a:r>
            <a:r>
              <a:rPr lang="en-US" altLang="zh-TW" sz="1600" dirty="0"/>
              <a:t>porting </a:t>
            </a:r>
            <a:r>
              <a:rPr lang="zh-TW" altLang="en-US" sz="1600" dirty="0"/>
              <a:t>到</a:t>
            </a:r>
            <a:r>
              <a:rPr lang="en-US" altLang="zh-TW" sz="1600" dirty="0"/>
              <a:t>TI chip </a:t>
            </a:r>
            <a:r>
              <a:rPr lang="zh-TW" altLang="en-US" sz="1600" dirty="0"/>
              <a:t>內的</a:t>
            </a:r>
            <a:r>
              <a:rPr lang="en-US" altLang="zh-TW" sz="1600" dirty="0"/>
              <a:t>MCU</a:t>
            </a:r>
            <a:r>
              <a:rPr lang="zh-TW" altLang="en-US" sz="1600" dirty="0"/>
              <a:t>上 </a:t>
            </a:r>
            <a:r>
              <a:rPr lang="en-US" altLang="zh-TW" sz="1600" dirty="0"/>
              <a:t>.</a:t>
            </a:r>
          </a:p>
          <a:p>
            <a:pPr lvl="0"/>
            <a:r>
              <a:rPr lang="en-US" altLang="zh-TW" sz="1600" dirty="0"/>
              <a:t> </a:t>
            </a:r>
            <a:r>
              <a:rPr lang="zh-TW" altLang="en-US" sz="1600" dirty="0"/>
              <a:t>需要</a:t>
            </a:r>
            <a:r>
              <a:rPr lang="en-US" altLang="zh-TW" sz="1600" dirty="0"/>
              <a:t>TI </a:t>
            </a:r>
            <a:r>
              <a:rPr lang="zh-TW" altLang="en-US" sz="1600" dirty="0"/>
              <a:t>提供 </a:t>
            </a:r>
            <a:r>
              <a:rPr lang="en-US" altLang="zh-TW" sz="1600" dirty="0"/>
              <a:t>HCI type chip</a:t>
            </a:r>
            <a:r>
              <a:rPr lang="zh-TW" altLang="en-US" sz="1600" dirty="0"/>
              <a:t>做驗證 </a:t>
            </a:r>
            <a:r>
              <a:rPr lang="en-US" altLang="zh-TW" sz="1600" dirty="0"/>
              <a:t>, TI </a:t>
            </a:r>
            <a:r>
              <a:rPr lang="zh-TW" altLang="en-US" sz="1600" dirty="0"/>
              <a:t>能提供嗎</a:t>
            </a:r>
            <a:r>
              <a:rPr lang="en-US" altLang="zh-TW" sz="1600" dirty="0"/>
              <a:t>?</a:t>
            </a:r>
          </a:p>
          <a:p>
            <a:r>
              <a:rPr lang="en-US" altLang="zh-TW" sz="1600" dirty="0"/>
              <a:t>Ryoyo: </a:t>
            </a:r>
          </a:p>
          <a:p>
            <a:r>
              <a:rPr lang="zh-TW" altLang="en-US" sz="1600" dirty="0"/>
              <a:t>   有客戶</a:t>
            </a:r>
            <a:r>
              <a:rPr lang="en-US" altLang="zh-TW" sz="1600" dirty="0"/>
              <a:t>SI </a:t>
            </a:r>
            <a:r>
              <a:rPr lang="zh-TW" altLang="en-US" sz="1600" dirty="0"/>
              <a:t>對於手機</a:t>
            </a:r>
            <a:r>
              <a:rPr lang="en-US" altLang="zh-TW" sz="1600" dirty="0"/>
              <a:t>mirroring and </a:t>
            </a:r>
            <a:r>
              <a:rPr lang="zh-TW" altLang="en-US" sz="1600" dirty="0"/>
              <a:t>手機</a:t>
            </a:r>
            <a:r>
              <a:rPr lang="en-US" altLang="zh-TW" sz="1600" dirty="0"/>
              <a:t>HFP</a:t>
            </a:r>
            <a:r>
              <a:rPr lang="zh-TW" altLang="en-US" sz="1600" dirty="0"/>
              <a:t>有興趣</a:t>
            </a:r>
            <a:r>
              <a:rPr lang="en-US" altLang="zh-TW" sz="1600" dirty="0"/>
              <a:t>,</a:t>
            </a:r>
            <a:r>
              <a:rPr lang="zh-TW" altLang="en-US" sz="1600" dirty="0"/>
              <a:t>主要產品是工業類機械</a:t>
            </a:r>
            <a:r>
              <a:rPr lang="en-US" altLang="zh-TW" sz="1600" dirty="0"/>
              <a:t>.</a:t>
            </a:r>
          </a:p>
          <a:p>
            <a:r>
              <a:rPr lang="en-US" altLang="zh-TW" sz="1600" dirty="0"/>
              <a:t>    </a:t>
            </a:r>
            <a:r>
              <a:rPr lang="zh-TW" altLang="en-US" sz="1600" dirty="0"/>
              <a:t>與</a:t>
            </a:r>
            <a:r>
              <a:rPr lang="en-US" altLang="zh-TW" sz="1600" dirty="0"/>
              <a:t>SI</a:t>
            </a:r>
            <a:r>
              <a:rPr lang="zh-TW" altLang="en-US" sz="1600" dirty="0"/>
              <a:t>討論功能</a:t>
            </a:r>
            <a:r>
              <a:rPr lang="en-US" altLang="zh-TW" sz="1600" dirty="0"/>
              <a:t>and POC </a:t>
            </a:r>
          </a:p>
          <a:p>
            <a:pPr lvl="0"/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2240725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C3D4D-D011-CBF8-32A5-267C2F2365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87CA8-5E21-9016-57EB-AAC276E70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533245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Japan customer Internal Q&amp;A </a:t>
            </a:r>
            <a:endParaRPr lang="en-US" sz="28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4595CDC-4107-7BB8-61DE-419E93661C48}"/>
              </a:ext>
            </a:extLst>
          </p:cNvPr>
          <p:cNvSpPr txBox="1">
            <a:spLocks/>
          </p:cNvSpPr>
          <p:nvPr/>
        </p:nvSpPr>
        <p:spPr>
          <a:xfrm>
            <a:off x="1570892" y="1073614"/>
            <a:ext cx="6388500" cy="647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18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defRPr>
            </a:lvl1pPr>
          </a:lstStyle>
          <a:p>
            <a:endParaRPr lang="en-US" sz="2800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92F6EC01-829A-6AC2-2037-F8C8BF4FF8D4}"/>
              </a:ext>
            </a:extLst>
          </p:cNvPr>
          <p:cNvSpPr txBox="1"/>
          <p:nvPr/>
        </p:nvSpPr>
        <p:spPr>
          <a:xfrm>
            <a:off x="684000" y="1118552"/>
            <a:ext cx="108432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dirty="0"/>
              <a:t>Renesas  :</a:t>
            </a:r>
            <a:endParaRPr lang="zh-TW" altLang="zh-TW" dirty="0"/>
          </a:p>
          <a:p>
            <a:r>
              <a:rPr lang="en-US" altLang="zh-TW" dirty="0"/>
              <a:t>    Renesas </a:t>
            </a:r>
            <a:r>
              <a:rPr lang="zh-TW" altLang="en-US" dirty="0"/>
              <a:t>要重新</a:t>
            </a:r>
            <a:r>
              <a:rPr lang="en-US" altLang="zh-TW" dirty="0"/>
              <a:t>approach 2W market , </a:t>
            </a:r>
            <a:r>
              <a:rPr lang="zh-TW" altLang="en-US" dirty="0"/>
              <a:t>會有新的</a:t>
            </a:r>
            <a:r>
              <a:rPr lang="en-US" altLang="zh-TW" dirty="0"/>
              <a:t>R-car MCU </a:t>
            </a:r>
            <a:r>
              <a:rPr lang="zh-TW" altLang="en-US" dirty="0"/>
              <a:t>希望能整合</a:t>
            </a:r>
            <a:r>
              <a:rPr lang="en-US" altLang="zh-TW" dirty="0"/>
              <a:t>CP/AA </a:t>
            </a:r>
          </a:p>
          <a:p>
            <a:r>
              <a:rPr lang="en-US" altLang="zh-TW" dirty="0"/>
              <a:t>    </a:t>
            </a:r>
            <a:r>
              <a:rPr lang="zh-TW" altLang="en-US" dirty="0"/>
              <a:t>他們會需要什麼 </a:t>
            </a:r>
            <a:r>
              <a:rPr lang="en-US" altLang="zh-TW" dirty="0"/>
              <a:t>?</a:t>
            </a:r>
            <a:r>
              <a:rPr lang="zh-TW" altLang="en-US" dirty="0"/>
              <a:t> </a:t>
            </a:r>
            <a:endParaRPr lang="en-US" altLang="zh-TW" dirty="0"/>
          </a:p>
          <a:p>
            <a:r>
              <a:rPr lang="zh-TW" altLang="en-US" dirty="0"/>
              <a:t>    </a:t>
            </a:r>
            <a:r>
              <a:rPr lang="en-US" altLang="zh-TW" dirty="0"/>
              <a:t>A&amp;W </a:t>
            </a:r>
            <a:r>
              <a:rPr lang="zh-TW" altLang="en-US" dirty="0"/>
              <a:t>提供</a:t>
            </a:r>
            <a:r>
              <a:rPr lang="en-US" altLang="zh-TW" dirty="0"/>
              <a:t>2W proposal , BT/CP/AA/ECNR and Wind Noise ? </a:t>
            </a:r>
          </a:p>
          <a:p>
            <a:r>
              <a:rPr lang="en-US" altLang="zh-TW" dirty="0"/>
              <a:t>    </a:t>
            </a:r>
            <a:endParaRPr lang="zh-TW" altLang="zh-TW" dirty="0"/>
          </a:p>
          <a:p>
            <a:r>
              <a:rPr lang="en-US" altLang="zh-TW" dirty="0"/>
              <a:t> </a:t>
            </a:r>
            <a:endParaRPr lang="zh-TW" altLang="zh-TW" dirty="0"/>
          </a:p>
          <a:p>
            <a:r>
              <a:rPr lang="en-US" altLang="zh-TW" dirty="0"/>
              <a:t>Ryosan : </a:t>
            </a:r>
          </a:p>
          <a:p>
            <a:r>
              <a:rPr lang="en-US" altLang="zh-TW" dirty="0"/>
              <a:t>    </a:t>
            </a:r>
          </a:p>
          <a:p>
            <a:r>
              <a:rPr lang="en-US" altLang="zh-TW" dirty="0"/>
              <a:t>    in-vehicle RENESAS products are PIO and ALPSALPINE </a:t>
            </a:r>
          </a:p>
          <a:p>
            <a:endParaRPr lang="en-US" altLang="zh-TW" dirty="0"/>
          </a:p>
          <a:p>
            <a:r>
              <a:rPr lang="en-US" altLang="zh-TW" dirty="0"/>
              <a:t>Ryoyo: </a:t>
            </a:r>
            <a:endParaRPr lang="zh-TW" altLang="zh-TW" dirty="0"/>
          </a:p>
          <a:p>
            <a:r>
              <a:rPr lang="en-US" altLang="zh-TW" dirty="0"/>
              <a:t>   </a:t>
            </a:r>
            <a:r>
              <a:rPr lang="zh-TW" altLang="zh-TW" dirty="0"/>
              <a:t>有客戶</a:t>
            </a:r>
            <a:r>
              <a:rPr lang="en-US" altLang="zh-TW" dirty="0"/>
              <a:t>SI </a:t>
            </a:r>
            <a:r>
              <a:rPr lang="zh-TW" altLang="zh-TW" dirty="0"/>
              <a:t>對於手機</a:t>
            </a:r>
            <a:r>
              <a:rPr lang="en-US" altLang="zh-TW" dirty="0"/>
              <a:t>mirroring and </a:t>
            </a:r>
            <a:r>
              <a:rPr lang="zh-TW" altLang="zh-TW" dirty="0"/>
              <a:t>手機</a:t>
            </a:r>
            <a:r>
              <a:rPr lang="en-US" altLang="zh-TW" dirty="0"/>
              <a:t>HFP</a:t>
            </a:r>
            <a:r>
              <a:rPr lang="zh-TW" altLang="zh-TW" dirty="0"/>
              <a:t>有興趣</a:t>
            </a:r>
            <a:r>
              <a:rPr lang="en-US" altLang="zh-TW" dirty="0"/>
              <a:t>,</a:t>
            </a:r>
            <a:r>
              <a:rPr lang="zh-TW" altLang="zh-TW" dirty="0"/>
              <a:t>主要產品是工業類機械</a:t>
            </a:r>
            <a:r>
              <a:rPr lang="en-US" altLang="zh-TW" dirty="0"/>
              <a:t>.</a:t>
            </a:r>
            <a:endParaRPr lang="zh-TW" altLang="zh-TW" dirty="0"/>
          </a:p>
          <a:p>
            <a:r>
              <a:rPr lang="en-US" altLang="zh-TW" dirty="0"/>
              <a:t>    </a:t>
            </a:r>
            <a:r>
              <a:rPr lang="zh-TW" altLang="zh-TW" dirty="0"/>
              <a:t>與</a:t>
            </a:r>
            <a:r>
              <a:rPr lang="en-US" altLang="zh-TW" dirty="0"/>
              <a:t>SI</a:t>
            </a:r>
            <a:r>
              <a:rPr lang="zh-TW" altLang="zh-TW" dirty="0"/>
              <a:t>討論功能</a:t>
            </a:r>
            <a:r>
              <a:rPr lang="en-US" altLang="zh-TW" dirty="0"/>
              <a:t>and POC </a:t>
            </a:r>
            <a:endParaRPr lang="zh-TW" altLang="zh-TW" dirty="0"/>
          </a:p>
          <a:p>
            <a:r>
              <a:rPr lang="en-US" altLang="zh-TW" dirty="0"/>
              <a:t>    SI customer project </a:t>
            </a:r>
            <a:r>
              <a:rPr lang="zh-TW" altLang="zh-TW" dirty="0"/>
              <a:t>已經完成評估</a:t>
            </a:r>
            <a:r>
              <a:rPr lang="en-US" altLang="zh-TW" dirty="0"/>
              <a:t>,</a:t>
            </a:r>
            <a:r>
              <a:rPr lang="zh-TW" altLang="zh-TW" dirty="0"/>
              <a:t>來不及介紹</a:t>
            </a:r>
            <a:r>
              <a:rPr lang="en-US" altLang="zh-TW" dirty="0"/>
              <a:t>A&amp;W CP/AA </a:t>
            </a:r>
            <a:endParaRPr lang="zh-TW" altLang="zh-TW" dirty="0"/>
          </a:p>
          <a:p>
            <a:endParaRPr lang="en-US" altLang="zh-TW" dirty="0"/>
          </a:p>
          <a:p>
            <a:pPr lvl="0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4418097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52675</TotalTime>
  <Words>520</Words>
  <Application>Microsoft Office PowerPoint</Application>
  <PresentationFormat>寬螢幕</PresentationFormat>
  <Paragraphs>57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Custom Design</vt:lpstr>
      <vt:lpstr>Japan customer Internal Q&amp;A </vt:lpstr>
      <vt:lpstr>Japan customer Internal Q&amp;A </vt:lpstr>
      <vt:lpstr>Japan customer Internal Q&amp;A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5566</cp:revision>
  <dcterms:created xsi:type="dcterms:W3CDTF">2014-11-12T21:47:38Z</dcterms:created>
  <dcterms:modified xsi:type="dcterms:W3CDTF">2025-07-10T02:33:07Z</dcterms:modified>
  <cp:category/>
</cp:coreProperties>
</file>