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106" d="100"/>
          <a:sy n="106" d="100"/>
        </p:scale>
        <p:origin x="77" y="77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C2DB-42FD-7D93-107D-57285681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PIO</a:t>
            </a:r>
            <a:r>
              <a:rPr lang="zh-TW" altLang="en-US" sz="2800" dirty="0"/>
              <a:t> </a:t>
            </a:r>
            <a:r>
              <a:rPr lang="en-US" altLang="zh-TW" sz="2800" dirty="0"/>
              <a:t>- </a:t>
            </a:r>
            <a:r>
              <a:rPr lang="en-US" altLang="zh-TW" sz="2800" dirty="0" err="1"/>
              <a:t>Sunplus</a:t>
            </a:r>
            <a:r>
              <a:rPr lang="en-US" altLang="zh-TW" sz="2800" dirty="0"/>
              <a:t> project</a:t>
            </a:r>
            <a:r>
              <a:rPr lang="zh-TW" altLang="en-US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78D98-E4FC-864C-8354-A269E4AFD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9" y="1015199"/>
            <a:ext cx="11185582" cy="5695309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AutoNum type="arabicPeriod"/>
            </a:pPr>
            <a:r>
              <a:rPr lang="en-US" altLang="zh-TW" sz="3200" dirty="0"/>
              <a:t>A&amp;W Stack own APIs might be more suitable for any OEM RFQ, but also have a compliant </a:t>
            </a:r>
            <a:r>
              <a:rPr lang="en-US" altLang="zh-TW" sz="3200" dirty="0" err="1"/>
              <a:t>Sunplus</a:t>
            </a:r>
            <a:r>
              <a:rPr lang="en-US" altLang="zh-TW" sz="3200" dirty="0"/>
              <a:t> BT APIs + some extended. </a:t>
            </a:r>
            <a:endParaRPr lang="zh-TW" altLang="zh-TW" sz="3200" dirty="0"/>
          </a:p>
          <a:p>
            <a:pPr marL="0" indent="0">
              <a:buNone/>
            </a:pPr>
            <a:r>
              <a:rPr lang="en-US" altLang="zh-TW" dirty="0"/>
              <a:t>          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Note: </a:t>
            </a:r>
            <a:r>
              <a:rPr lang="en-US" altLang="zh-TW" dirty="0" err="1">
                <a:solidFill>
                  <a:schemeClr val="bg1">
                    <a:lumMod val="75000"/>
                  </a:schemeClr>
                </a:solidFill>
              </a:rPr>
              <a:t>Sunplus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 still doesn’t support non-</a:t>
            </a:r>
            <a:r>
              <a:rPr lang="en-US" altLang="zh-TW" dirty="0" err="1">
                <a:solidFill>
                  <a:schemeClr val="bg1">
                    <a:lumMod val="75000"/>
                  </a:schemeClr>
                </a:solidFill>
              </a:rPr>
              <a:t>sunplus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 BT chip stack ?</a:t>
            </a:r>
            <a:endParaRPr lang="zh-TW" altLang="zh-TW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dirty="0"/>
              <a:t>                </a:t>
            </a:r>
            <a:endParaRPr lang="zh-TW" altLang="zh-TW" dirty="0"/>
          </a:p>
          <a:p>
            <a:pPr marL="0" lvl="0" indent="0">
              <a:buNone/>
            </a:pPr>
            <a:r>
              <a:rPr lang="en-US" altLang="zh-TW" dirty="0"/>
              <a:t>2.    </a:t>
            </a:r>
            <a:r>
              <a:rPr lang="en-US" altLang="zh-TW" sz="3200" dirty="0"/>
              <a:t>Pricing for stack/module:</a:t>
            </a:r>
            <a:endParaRPr lang="zh-TW" altLang="zh-TW" sz="3200" dirty="0"/>
          </a:p>
          <a:p>
            <a:pPr marL="0" lvl="0" indent="0">
              <a:buNone/>
            </a:pPr>
            <a:r>
              <a:rPr lang="en-US" altLang="zh-TW" dirty="0"/>
              <a:t>         </a:t>
            </a:r>
            <a:r>
              <a:rPr lang="en-US" altLang="zh-TW" sz="2600" dirty="0"/>
              <a:t>Key is if PIO decides to choose Japanese BT module maker that will impact our quotation.  </a:t>
            </a:r>
            <a:endParaRPr lang="zh-TW" altLang="zh-TW" sz="2600" dirty="0"/>
          </a:p>
          <a:p>
            <a:pPr marL="0" lvl="0" indent="0">
              <a:buNone/>
            </a:pPr>
            <a:r>
              <a:rPr lang="en-US" altLang="zh-TW" sz="2600" dirty="0"/>
              <a:t>          If our competitor is </a:t>
            </a:r>
            <a:r>
              <a:rPr lang="en-US" altLang="zh-TW" sz="2600" dirty="0" err="1"/>
              <a:t>nFore</a:t>
            </a:r>
            <a:r>
              <a:rPr lang="en-US" altLang="zh-TW" sz="2600" dirty="0"/>
              <a:t> or China maker, we need to try a lower price and introduce </a:t>
            </a:r>
            <a:r>
              <a:rPr lang="en-US" altLang="zh-TW" sz="2600" dirty="0" err="1"/>
              <a:t>Azureware</a:t>
            </a:r>
            <a:r>
              <a:rPr lang="en-US" altLang="zh-TW" sz="2600" dirty="0"/>
              <a:t>.</a:t>
            </a:r>
            <a:endParaRPr lang="zh-TW" altLang="zh-TW" sz="2600" dirty="0"/>
          </a:p>
          <a:p>
            <a:pPr marL="0" lvl="0" indent="0">
              <a:buNone/>
            </a:pPr>
            <a:r>
              <a:rPr lang="en-US" altLang="zh-TW" sz="2600" dirty="0"/>
              <a:t>          Perry, talk with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 not to introduce other competitors.</a:t>
            </a:r>
            <a:endParaRPr lang="zh-TW" altLang="zh-TW" sz="2600" dirty="0"/>
          </a:p>
          <a:p>
            <a:pPr marL="0" lvl="0" indent="0">
              <a:buNone/>
            </a:pPr>
            <a:r>
              <a:rPr lang="en-US" altLang="zh-TW" sz="2600" dirty="0"/>
              <a:t>          Common spec stack: a low price will be provided to dominate the market.</a:t>
            </a:r>
            <a:endParaRPr lang="zh-TW" altLang="zh-TW" sz="2600" dirty="0"/>
          </a:p>
          <a:p>
            <a:pPr marL="0" indent="0"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pPr marL="514350" lvl="0" indent="-514350">
              <a:buAutoNum type="arabicPeriod" startAt="3"/>
            </a:pPr>
            <a:r>
              <a:rPr lang="en-US" altLang="zh-TW" sz="3200" dirty="0"/>
              <a:t>CarPlay / Android Auto:  </a:t>
            </a:r>
          </a:p>
          <a:p>
            <a:pPr marL="0" lvl="0" indent="0">
              <a:buNone/>
            </a:pPr>
            <a:r>
              <a:rPr lang="en-US" altLang="zh-TW" dirty="0"/>
              <a:t>              </a:t>
            </a:r>
            <a:r>
              <a:rPr lang="en-US" altLang="zh-TW" sz="2600" dirty="0"/>
              <a:t>If pricing from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 is a big issue to PIO,  remind PIO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’ audio  architecture is not standard ALSA or</a:t>
            </a:r>
          </a:p>
          <a:p>
            <a:pPr marL="0" lvl="0" indent="0">
              <a:buNone/>
            </a:pPr>
            <a:r>
              <a:rPr lang="en-US" altLang="zh-TW" sz="2600" dirty="0"/>
              <a:t>               </a:t>
            </a:r>
            <a:r>
              <a:rPr lang="en-US" altLang="zh-TW" sz="2600" dirty="0" err="1"/>
              <a:t>TinyALSA</a:t>
            </a:r>
            <a:r>
              <a:rPr lang="en-US" altLang="zh-TW" sz="2600" dirty="0"/>
              <a:t>, have to </a:t>
            </a:r>
            <a:r>
              <a:rPr lang="en-US" altLang="zh-TW" sz="2600" dirty="0" err="1"/>
              <a:t>nego</a:t>
            </a:r>
            <a:r>
              <a:rPr lang="en-US" altLang="zh-TW" sz="2600" dirty="0"/>
              <a:t> with S+ if possible to open its proprietary audio/video APIs.</a:t>
            </a:r>
            <a:endParaRPr lang="zh-TW" altLang="zh-TW" sz="2600" dirty="0"/>
          </a:p>
          <a:p>
            <a:pPr marL="0" indent="0">
              <a:buNone/>
            </a:pPr>
            <a:r>
              <a:rPr lang="en-US" altLang="zh-TW" sz="2600" dirty="0"/>
              <a:t>              A&amp;W also can provide a very special combined price for BT stack, CP/AA if needed, based on agreement of</a:t>
            </a:r>
          </a:p>
          <a:p>
            <a:pPr marL="0" indent="0">
              <a:buNone/>
            </a:pPr>
            <a:r>
              <a:rPr lang="en-US" altLang="zh-TW" sz="2600" dirty="0"/>
              <a:t>              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’ opening its proprietary CP/AA system.</a:t>
            </a:r>
            <a:endParaRPr lang="zh-TW" altLang="zh-TW" sz="2600" dirty="0"/>
          </a:p>
          <a:p>
            <a:pPr marL="0" indent="0"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pPr marL="514350" indent="-514350">
              <a:buAutoNum type="arabicPeriod" startAt="4"/>
            </a:pPr>
            <a:r>
              <a:rPr lang="en-US" altLang="zh-TW" sz="2900" dirty="0"/>
              <a:t>ECNR: TO BE CONTINUED</a:t>
            </a:r>
          </a:p>
          <a:p>
            <a:pPr marL="0" indent="0">
              <a:buNone/>
            </a:pPr>
            <a:endParaRPr lang="en-US" altLang="zh-TW" dirty="0"/>
          </a:p>
          <a:p>
            <a:pPr marL="514350" indent="-514350">
              <a:buAutoNum type="arabicPeriod" startAt="5"/>
            </a:pPr>
            <a:r>
              <a:rPr lang="en-US" altLang="zh-TW" sz="3100" dirty="0"/>
              <a:t>Project team of A&amp;W:</a:t>
            </a:r>
          </a:p>
          <a:p>
            <a:pPr marL="0" indent="0">
              <a:buNone/>
            </a:pPr>
            <a:r>
              <a:rPr lang="en-US" altLang="zh-TW" sz="2600" dirty="0"/>
              <a:t>              Jimmy’s team already did several projects of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 platform, including JK and compliant APIs of S+.</a:t>
            </a:r>
            <a:endParaRPr lang="zh-TW" altLang="zh-TW" sz="26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60121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51967</TotalTime>
  <Words>240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PIO - Sunplus project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5559</cp:revision>
  <dcterms:created xsi:type="dcterms:W3CDTF">2014-11-12T21:47:38Z</dcterms:created>
  <dcterms:modified xsi:type="dcterms:W3CDTF">2025-07-06T15:35:23Z</dcterms:modified>
  <cp:category/>
</cp:coreProperties>
</file>