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4"/>
  </p:notesMasterIdLst>
  <p:handoutMasterIdLst>
    <p:handoutMasterId r:id="rId5"/>
  </p:handoutMasterIdLst>
  <p:sldIdLst>
    <p:sldId id="258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BBD275"/>
    <a:srgbClr val="2196F3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17" autoAdjust="0"/>
    <p:restoredTop sz="79369" autoAdjust="0"/>
  </p:normalViewPr>
  <p:slideViewPr>
    <p:cSldViewPr snapToGrid="0" snapToObjects="1">
      <p:cViewPr varScale="1">
        <p:scale>
          <a:sx n="106" d="100"/>
          <a:sy n="106" d="100"/>
        </p:scale>
        <p:origin x="77" y="77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7/6/2025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7/6/2025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8527B8-9934-B5C0-D8C3-BCAACA1AA2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FB7EDB-5B77-49A7-DFBA-3064E08634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533245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Beamforming &amp; Wind Noise Reduction</a:t>
            </a:r>
            <a:r>
              <a:rPr lang="zh-TW" altLang="en-US" sz="2800" dirty="0"/>
              <a:t> </a:t>
            </a:r>
            <a:r>
              <a:rPr lang="en-US" altLang="zh-TW" sz="2800" dirty="0"/>
              <a:t>Q&amp;A</a:t>
            </a:r>
            <a:endParaRPr lang="en-US" sz="2800" dirty="0"/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0BED1A10-437B-BA14-BD64-B1FDE0FAE61C}"/>
              </a:ext>
            </a:extLst>
          </p:cNvPr>
          <p:cNvSpPr txBox="1"/>
          <p:nvPr/>
        </p:nvSpPr>
        <p:spPr>
          <a:xfrm>
            <a:off x="684000" y="1118552"/>
            <a:ext cx="1084320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altLang="zh-TW" sz="2400" dirty="0"/>
              <a:t>POC on Windows PC: </a:t>
            </a:r>
            <a:endParaRPr lang="zh-TW" altLang="zh-TW" sz="2400" dirty="0"/>
          </a:p>
          <a:p>
            <a:r>
              <a:rPr lang="zh-TW" altLang="en-US" dirty="0"/>
              <a:t>       </a:t>
            </a:r>
            <a:r>
              <a:rPr lang="en-US" altLang="zh-TW" dirty="0"/>
              <a:t>Pre-set scenes:  General speech, Male/female vocal concert, Electric guitar solo, Forest birdsongs</a:t>
            </a:r>
            <a:endParaRPr lang="zh-TW" altLang="zh-TW" dirty="0"/>
          </a:p>
          <a:p>
            <a:r>
              <a:rPr lang="en-US" altLang="zh-TW" dirty="0"/>
              <a:t> </a:t>
            </a:r>
            <a:endParaRPr lang="zh-TW" altLang="zh-TW" dirty="0"/>
          </a:p>
          <a:p>
            <a:r>
              <a:rPr lang="en-US" altLang="zh-TW" dirty="0"/>
              <a:t>       Note: Spec: Beamforming, 24-bit/48kHz, Wind noise reduction, Ambient noise suppression</a:t>
            </a:r>
            <a:endParaRPr lang="zh-TW" altLang="zh-TW" dirty="0"/>
          </a:p>
          <a:p>
            <a:r>
              <a:rPr lang="en-US" altLang="zh-TW" dirty="0"/>
              <a:t>       Configuration:</a:t>
            </a:r>
            <a:endParaRPr lang="zh-TW" altLang="zh-TW" dirty="0"/>
          </a:p>
          <a:p>
            <a:r>
              <a:rPr lang="en-US" altLang="zh-TW" dirty="0"/>
              <a:t>             Input: 2-channel stereo audio</a:t>
            </a:r>
            <a:endParaRPr lang="zh-TW" altLang="zh-TW" dirty="0"/>
          </a:p>
          <a:p>
            <a:r>
              <a:rPr lang="en-US" altLang="zh-TW" dirty="0"/>
              <a:t>            </a:t>
            </a:r>
            <a:r>
              <a:rPr lang="zh-TW" altLang="en-US" dirty="0"/>
              <a:t> </a:t>
            </a:r>
            <a:r>
              <a:rPr lang="en-US" altLang="zh-TW" dirty="0"/>
              <a:t>Output: Wind Noise Reduction processed audio</a:t>
            </a:r>
            <a:endParaRPr lang="zh-TW" altLang="zh-TW" dirty="0"/>
          </a:p>
          <a:p>
            <a:r>
              <a:rPr lang="en-US" altLang="zh-TW" dirty="0"/>
              <a:t>             A Slider for intensity adjustment of Wind Noise Reduction</a:t>
            </a:r>
            <a:endParaRPr lang="zh-TW" altLang="zh-TW" dirty="0"/>
          </a:p>
          <a:p>
            <a:r>
              <a:rPr lang="en-US" altLang="zh-TW" dirty="0"/>
              <a:t> </a:t>
            </a:r>
            <a:endParaRPr lang="zh-TW" altLang="zh-TW" dirty="0"/>
          </a:p>
          <a:p>
            <a:r>
              <a:rPr lang="en-US" altLang="zh-TW" dirty="0"/>
              <a:t>        Q: Any other scene modes needed for testing ?</a:t>
            </a:r>
            <a:endParaRPr lang="zh-TW" altLang="zh-TW" dirty="0"/>
          </a:p>
          <a:p>
            <a:r>
              <a:rPr lang="en-US" altLang="zh-TW" dirty="0"/>
              <a:t>  </a:t>
            </a:r>
            <a:endParaRPr lang="zh-TW" altLang="zh-TW" dirty="0"/>
          </a:p>
          <a:p>
            <a:pPr lvl="0"/>
            <a:r>
              <a:rPr lang="zh-TW" altLang="en-US" dirty="0"/>
              <a:t>        </a:t>
            </a:r>
            <a:r>
              <a:rPr lang="en-US" altLang="zh-TW" dirty="0"/>
              <a:t>Need to check if Cirrus Logic CS47L35 DSP can be open to port A&amp;W solutions</a:t>
            </a:r>
            <a:endParaRPr lang="zh-TW" altLang="zh-TW" dirty="0"/>
          </a:p>
          <a:p>
            <a:r>
              <a:rPr lang="en-US" altLang="zh-TW" dirty="0"/>
              <a:t>               </a:t>
            </a:r>
            <a:endParaRPr lang="zh-TW" altLang="zh-TW" dirty="0"/>
          </a:p>
        </p:txBody>
      </p:sp>
    </p:spTree>
    <p:extLst>
      <p:ext uri="{BB962C8B-B14F-4D97-AF65-F5344CB8AC3E}">
        <p14:creationId xmlns:p14="http://schemas.microsoft.com/office/powerpoint/2010/main" val="1301542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A976F3-F583-590C-60D7-8CCD66C9C3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2CCC2-1752-239E-3FE7-BA28988EFD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533245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Beamforming &amp; Wind Noise Reduction</a:t>
            </a:r>
            <a:r>
              <a:rPr lang="zh-TW" altLang="en-US" sz="2800" dirty="0"/>
              <a:t> </a:t>
            </a:r>
            <a:r>
              <a:rPr lang="en-US" altLang="zh-TW" sz="2800" dirty="0"/>
              <a:t>Q&amp;A</a:t>
            </a:r>
            <a:endParaRPr lang="en-US" sz="2800" dirty="0"/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3E47C53D-ECB7-8746-D35C-5F206DE73A1C}"/>
              </a:ext>
            </a:extLst>
          </p:cNvPr>
          <p:cNvSpPr txBox="1"/>
          <p:nvPr/>
        </p:nvSpPr>
        <p:spPr>
          <a:xfrm>
            <a:off x="684000" y="1118552"/>
            <a:ext cx="10843200" cy="3231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altLang="zh-TW" sz="2400" dirty="0"/>
              <a:t>A&amp;W extra services:</a:t>
            </a:r>
            <a:endParaRPr lang="zh-TW" altLang="zh-TW" sz="2400" dirty="0"/>
          </a:p>
          <a:p>
            <a:r>
              <a:rPr lang="zh-TW" altLang="en-US" dirty="0"/>
              <a:t>    </a:t>
            </a:r>
            <a:r>
              <a:rPr lang="en-US" altLang="zh-TW" dirty="0"/>
              <a:t>Customization: based on FF’s needs, including preferences of intensity settings for different scenes, </a:t>
            </a:r>
          </a:p>
          <a:p>
            <a:r>
              <a:rPr lang="zh-TW" altLang="en-US" dirty="0"/>
              <a:t>                               </a:t>
            </a:r>
            <a:r>
              <a:rPr lang="en-US" altLang="zh-TW" dirty="0"/>
              <a:t>or increasing different scene modes.</a:t>
            </a:r>
            <a:endParaRPr lang="zh-TW" altLang="zh-TW" dirty="0"/>
          </a:p>
          <a:p>
            <a:r>
              <a:rPr lang="en-US" altLang="zh-TW" dirty="0"/>
              <a:t> </a:t>
            </a:r>
            <a:endParaRPr lang="zh-TW" altLang="zh-TW" dirty="0"/>
          </a:p>
          <a:p>
            <a:r>
              <a:rPr lang="zh-TW" altLang="en-US" dirty="0"/>
              <a:t>      </a:t>
            </a:r>
            <a:r>
              <a:rPr lang="en-US" altLang="zh-TW" dirty="0"/>
              <a:t>A Tuning Tool with GUI also can be provided to FF if interested to try its own preference and new scene modes, </a:t>
            </a:r>
          </a:p>
          <a:p>
            <a:r>
              <a:rPr lang="zh-TW" altLang="en-US" dirty="0"/>
              <a:t>      </a:t>
            </a:r>
            <a:r>
              <a:rPr lang="en-US" altLang="zh-TW" dirty="0"/>
              <a:t>by providing more parameters related.</a:t>
            </a:r>
            <a:endParaRPr lang="zh-TW" altLang="zh-TW" dirty="0"/>
          </a:p>
          <a:p>
            <a:r>
              <a:rPr lang="en-US" altLang="zh-TW" dirty="0"/>
              <a:t> </a:t>
            </a:r>
            <a:endParaRPr lang="zh-TW" altLang="zh-TW" dirty="0"/>
          </a:p>
          <a:p>
            <a:r>
              <a:rPr lang="zh-TW" altLang="en-US" dirty="0"/>
              <a:t>      </a:t>
            </a:r>
            <a:r>
              <a:rPr lang="en-US" altLang="zh-TW" dirty="0"/>
              <a:t>Scene modes: providing users scene modes selection is always the way to provide best performance if </a:t>
            </a:r>
          </a:p>
          <a:p>
            <a:r>
              <a:rPr lang="zh-TW" altLang="en-US" dirty="0"/>
              <a:t>                                </a:t>
            </a:r>
            <a:r>
              <a:rPr lang="en-US" altLang="zh-TW" dirty="0"/>
              <a:t>appropriate in the future, something like scene modes for shotting picture of a camera, </a:t>
            </a:r>
          </a:p>
          <a:p>
            <a:r>
              <a:rPr lang="zh-TW" altLang="en-US" dirty="0"/>
              <a:t>                                </a:t>
            </a:r>
            <a:r>
              <a:rPr lang="en-US" altLang="zh-TW" dirty="0"/>
              <a:t>ex., snow scene, night, or some special scenes. </a:t>
            </a:r>
            <a:endParaRPr lang="zh-TW" altLang="zh-TW" dirty="0"/>
          </a:p>
          <a:p>
            <a:r>
              <a:rPr lang="en-US" altLang="zh-TW" dirty="0"/>
              <a:t> </a:t>
            </a:r>
            <a:endParaRPr lang="zh-TW" altLang="zh-TW" dirty="0"/>
          </a:p>
        </p:txBody>
      </p:sp>
    </p:spTree>
    <p:extLst>
      <p:ext uri="{BB962C8B-B14F-4D97-AF65-F5344CB8AC3E}">
        <p14:creationId xmlns:p14="http://schemas.microsoft.com/office/powerpoint/2010/main" val="767692184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52021</TotalTime>
  <Words>230</Words>
  <Application>Microsoft Office PowerPoint</Application>
  <PresentationFormat>寬螢幕</PresentationFormat>
  <Paragraphs>26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Custom Design</vt:lpstr>
      <vt:lpstr>Beamforming &amp; Wind Noise Reduction Q&amp;A</vt:lpstr>
      <vt:lpstr>Beamforming &amp; Wind Noise Reduction Q&amp;A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ANW03</cp:lastModifiedBy>
  <cp:revision>5549</cp:revision>
  <dcterms:created xsi:type="dcterms:W3CDTF">2014-11-12T21:47:38Z</dcterms:created>
  <dcterms:modified xsi:type="dcterms:W3CDTF">2025-07-06T15:15:36Z</dcterms:modified>
  <cp:category/>
</cp:coreProperties>
</file>