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6" d="100"/>
          <a:sy n="106" d="100"/>
        </p:scale>
        <p:origin x="72" y="77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MinebeaMitsumi</a:t>
            </a:r>
            <a:r>
              <a:rPr lang="en-US" altLang="zh-TW" sz="2800" dirty="0"/>
              <a:t>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00" y="1015200"/>
            <a:ext cx="11491199" cy="54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 1. </a:t>
            </a:r>
            <a:r>
              <a:rPr lang="en-US" altLang="zh-TW" sz="2400" dirty="0"/>
              <a:t>Channel Sounding: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      </a:t>
            </a:r>
            <a:r>
              <a:rPr lang="en-US" altLang="zh-TW" sz="1800" dirty="0"/>
              <a:t>All functions of Channel sounding are included in chips of NXP and any others (complete type). </a:t>
            </a:r>
          </a:p>
          <a:p>
            <a:pPr marL="0" indent="0">
              <a:buNone/>
            </a:pPr>
            <a:r>
              <a:rPr lang="en-US" altLang="zh-TW" sz="1800" dirty="0"/>
              <a:t>        Any chip maker is planning to provide HCI type heard from </a:t>
            </a:r>
            <a:r>
              <a:rPr lang="en-US" altLang="zh-TW" sz="1800" dirty="0" err="1"/>
              <a:t>MinebeaMitsumi</a:t>
            </a:r>
            <a:r>
              <a:rPr lang="en-US" altLang="zh-TW" sz="1800" dirty="0"/>
              <a:t>? </a:t>
            </a:r>
            <a:endParaRPr lang="zh-TW" altLang="zh-TW" sz="1800" dirty="0"/>
          </a:p>
          <a:p>
            <a:pPr marL="0" indent="0"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sz="2400" dirty="0"/>
              <a:t>2. TCU: A&amp;W is willing to pursue this opportunity</a:t>
            </a:r>
            <a:endParaRPr lang="zh-TW" altLang="zh-TW" sz="2400" dirty="0"/>
          </a:p>
          <a:p>
            <a:pPr lvl="1"/>
            <a:r>
              <a:rPr lang="en-US" altLang="zh-TW" sz="1800" dirty="0"/>
              <a:t>RFQ, including which communication protocols are needed, like 4G/5G, WIFI, V2X, BT ; </a:t>
            </a:r>
          </a:p>
          <a:p>
            <a:pPr marL="0" indent="0">
              <a:buNone/>
            </a:pPr>
            <a:r>
              <a:rPr lang="en-US" altLang="zh-TW" sz="1800" dirty="0"/>
              <a:t>                      and functions required (ex., server communication,</a:t>
            </a:r>
            <a:r>
              <a:rPr lang="en-US" altLang="zh-TW" dirty="0"/>
              <a:t> </a:t>
            </a:r>
            <a:r>
              <a:rPr lang="en-US" altLang="zh-TW" sz="1800" dirty="0" err="1"/>
              <a:t>eCall</a:t>
            </a:r>
            <a:r>
              <a:rPr lang="en-US" altLang="zh-TW" sz="1800" dirty="0"/>
              <a:t>, weather and traffic data transmission,</a:t>
            </a:r>
          </a:p>
          <a:p>
            <a:pPr marL="0" indent="0">
              <a:buNone/>
            </a:pPr>
            <a:r>
              <a:rPr lang="en-US" altLang="zh-TW" sz="1800" dirty="0"/>
              <a:t>                      vehicle tracking, remote door </a:t>
            </a:r>
            <a:r>
              <a:rPr lang="en-US" altLang="zh-TW" sz="1800"/>
              <a:t>operation…)</a:t>
            </a:r>
            <a:endParaRPr lang="zh-TW" altLang="zh-TW" sz="1800" dirty="0"/>
          </a:p>
          <a:p>
            <a:pPr marL="0" indent="0">
              <a:buNone/>
            </a:pPr>
            <a:r>
              <a:rPr lang="en-US" altLang="zh-TW" sz="1800" dirty="0"/>
              <a:t>            More detailed description and plan from </a:t>
            </a:r>
            <a:r>
              <a:rPr lang="en-US" altLang="zh-TW" sz="1800" dirty="0" err="1"/>
              <a:t>MinebeaMitsumi</a:t>
            </a:r>
            <a:r>
              <a:rPr lang="en-US" altLang="zh-TW" sz="1800" dirty="0"/>
              <a:t> for this product is needed to start preparation.</a:t>
            </a:r>
          </a:p>
          <a:p>
            <a:pPr marL="0" indent="0">
              <a:buNone/>
            </a:pPr>
            <a:endParaRPr lang="zh-TW" altLang="zh-TW" sz="1800" dirty="0"/>
          </a:p>
          <a:p>
            <a:pPr lvl="1"/>
            <a:r>
              <a:rPr lang="en-US" altLang="zh-TW" sz="1800" dirty="0"/>
              <a:t>Security : to be continued internally</a:t>
            </a:r>
            <a:endParaRPr lang="zh-TW" altLang="zh-TW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52002</TotalTime>
  <Words>126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MinebeaMitsumi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5557</cp:revision>
  <dcterms:created xsi:type="dcterms:W3CDTF">2014-11-12T21:47:38Z</dcterms:created>
  <dcterms:modified xsi:type="dcterms:W3CDTF">2025-07-06T14:55:21Z</dcterms:modified>
  <cp:category/>
</cp:coreProperties>
</file>