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105" d="100"/>
          <a:sy n="105" d="100"/>
        </p:scale>
        <p:origin x="96" y="96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F8BC7-FFF3-E38C-1C55-DE4ACEB7D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55F11-2DDF-9D22-C151-F9E535CFA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JKC-ECNR 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AA4F2-2741-87E5-1B4F-978B845B7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400" y="1015200"/>
            <a:ext cx="11491199" cy="542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/>
              <a:t> 1. </a:t>
            </a:r>
            <a:r>
              <a:rPr lang="en-US" altLang="zh-TW" sz="2400" dirty="0"/>
              <a:t>ECNR Latency:</a:t>
            </a:r>
            <a:endParaRPr lang="zh-TW" altLang="zh-TW" sz="2400" dirty="0"/>
          </a:p>
          <a:p>
            <a:pPr marL="0" indent="0">
              <a:buNone/>
            </a:pPr>
            <a:r>
              <a:rPr lang="en-US" altLang="zh-TW" dirty="0"/>
              <a:t>      </a:t>
            </a:r>
            <a:r>
              <a:rPr lang="zh-TW" altLang="en-US" sz="1800" dirty="0"/>
              <a:t>雖然 </a:t>
            </a:r>
            <a:r>
              <a:rPr lang="en-US" altLang="zh-TW" sz="1800" dirty="0"/>
              <a:t>ECNR latency </a:t>
            </a:r>
            <a:r>
              <a:rPr lang="zh-TW" altLang="en-US" sz="1800" dirty="0"/>
              <a:t>佔整個 </a:t>
            </a:r>
            <a:r>
              <a:rPr lang="en-US" altLang="zh-TW" sz="1800" dirty="0"/>
              <a:t>RTD </a:t>
            </a:r>
            <a:r>
              <a:rPr lang="zh-TW" altLang="en-US" sz="1800" dirty="0"/>
              <a:t>值不高 </a:t>
            </a:r>
            <a:r>
              <a:rPr lang="en-US" altLang="zh-TW" sz="1800" dirty="0"/>
              <a:t>, </a:t>
            </a:r>
            <a:r>
              <a:rPr lang="zh-TW" altLang="en-US" sz="1800" dirty="0"/>
              <a:t>若 </a:t>
            </a:r>
            <a:r>
              <a:rPr lang="en-US" altLang="zh-TW" sz="1800" dirty="0"/>
              <a:t>JKC </a:t>
            </a:r>
            <a:r>
              <a:rPr lang="zh-TW" altLang="en-US" sz="1800" dirty="0"/>
              <a:t>有需要</a:t>
            </a:r>
            <a:r>
              <a:rPr lang="en-US" altLang="zh-TW" sz="1800" dirty="0"/>
              <a:t>, </a:t>
            </a:r>
            <a:r>
              <a:rPr lang="zh-TW" altLang="en-US" sz="1800" dirty="0"/>
              <a:t>可以提供 </a:t>
            </a:r>
            <a:r>
              <a:rPr lang="en-US" altLang="zh-TW" sz="1800" dirty="0" err="1"/>
              <a:t>Alango</a:t>
            </a:r>
            <a:r>
              <a:rPr lang="en-US" altLang="zh-TW" sz="1800" dirty="0"/>
              <a:t> VCP-L </a:t>
            </a:r>
            <a:r>
              <a:rPr lang="zh-TW" altLang="en-US" sz="1800" dirty="0"/>
              <a:t>版 </a:t>
            </a:r>
            <a:endParaRPr lang="en-US" altLang="zh-TW" sz="1800" dirty="0"/>
          </a:p>
          <a:p>
            <a:pPr marL="0" indent="0">
              <a:buNone/>
            </a:pPr>
            <a:r>
              <a:rPr lang="en-US" altLang="zh-TW" sz="1800" dirty="0"/>
              <a:t>         ( latency </a:t>
            </a:r>
            <a:r>
              <a:rPr lang="zh-TW" altLang="en-US" sz="1800" dirty="0"/>
              <a:t>約目前 </a:t>
            </a:r>
            <a:r>
              <a:rPr lang="en-US" altLang="zh-TW" sz="1800" dirty="0"/>
              <a:t>VCP </a:t>
            </a:r>
            <a:r>
              <a:rPr lang="zh-TW" altLang="en-US" sz="1800" dirty="0"/>
              <a:t>的一半 </a:t>
            </a:r>
            <a:r>
              <a:rPr lang="en-US" altLang="zh-TW" sz="1800" dirty="0"/>
              <a:t>24 </a:t>
            </a:r>
            <a:r>
              <a:rPr lang="en-US" altLang="zh-TW" sz="1800" dirty="0" err="1"/>
              <a:t>ms</a:t>
            </a:r>
            <a:r>
              <a:rPr lang="en-US" altLang="zh-TW" sz="1800" dirty="0"/>
              <a:t> ) ,  </a:t>
            </a:r>
            <a:r>
              <a:rPr lang="zh-TW" altLang="en-US" sz="1800" dirty="0"/>
              <a:t>但</a:t>
            </a:r>
            <a:r>
              <a:rPr lang="en-US" altLang="zh-TW" sz="1800" dirty="0"/>
              <a:t>ITU-T </a:t>
            </a:r>
            <a:r>
              <a:rPr lang="zh-TW" altLang="en-US" sz="1800" dirty="0"/>
              <a:t>的測項需重先測試調整 </a:t>
            </a:r>
            <a:r>
              <a:rPr lang="en-US" altLang="zh-TW" sz="1800" dirty="0"/>
              <a:t>VCP-L </a:t>
            </a:r>
            <a:r>
              <a:rPr lang="zh-TW" altLang="en-US" sz="1800" dirty="0"/>
              <a:t>的參數設定</a:t>
            </a:r>
            <a:r>
              <a:rPr lang="en-US" altLang="zh-TW" sz="1800" dirty="0"/>
              <a:t>.</a:t>
            </a:r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r>
              <a:rPr lang="en-US" altLang="zh-TW" sz="1600" dirty="0"/>
              <a:t>         Note:</a:t>
            </a:r>
            <a:r>
              <a:rPr lang="zh-TW" altLang="zh-TW" sz="1600" dirty="0"/>
              <a:t>有需要也可使用 </a:t>
            </a:r>
            <a:r>
              <a:rPr lang="en-US" altLang="zh-TW" sz="1600" dirty="0"/>
              <a:t>A&amp;W ECNR Light </a:t>
            </a:r>
            <a:r>
              <a:rPr lang="zh-TW" altLang="zh-TW" sz="1600" dirty="0"/>
              <a:t>版</a:t>
            </a:r>
            <a:r>
              <a:rPr lang="en-US" altLang="zh-TW" sz="1600" dirty="0"/>
              <a:t>, </a:t>
            </a:r>
            <a:r>
              <a:rPr lang="zh-TW" altLang="zh-TW" sz="1600" dirty="0"/>
              <a:t>調適驗證</a:t>
            </a:r>
            <a:endParaRPr lang="en-US" altLang="zh-TW" sz="1800" dirty="0"/>
          </a:p>
          <a:p>
            <a:pPr marL="0" indent="0">
              <a:buNone/>
            </a:pPr>
            <a:endParaRPr lang="zh-TW" altLang="zh-TW" dirty="0"/>
          </a:p>
          <a:p>
            <a:pPr marL="0" indent="0">
              <a:buNone/>
            </a:pPr>
            <a:r>
              <a:rPr lang="en-US" altLang="zh-TW" sz="2400" dirty="0"/>
              <a:t>2. RTD issue</a:t>
            </a:r>
            <a:endParaRPr lang="zh-TW" altLang="zh-TW" sz="2400" dirty="0"/>
          </a:p>
          <a:p>
            <a:pPr marL="0" indent="0">
              <a:buNone/>
            </a:pPr>
            <a:r>
              <a:rPr lang="en-US" altLang="zh-TW" sz="1800" dirty="0"/>
              <a:t>        </a:t>
            </a:r>
            <a:r>
              <a:rPr lang="zh-TW" altLang="en-US" sz="1800" dirty="0"/>
              <a:t>是否有算出 </a:t>
            </a:r>
            <a:r>
              <a:rPr lang="en-US" altLang="zh-TW" sz="1800" dirty="0"/>
              <a:t>RTD path </a:t>
            </a:r>
            <a:r>
              <a:rPr lang="zh-TW" altLang="en-US" sz="1800" dirty="0"/>
              <a:t>的各 </a:t>
            </a:r>
            <a:r>
              <a:rPr lang="en-US" altLang="zh-TW" sz="1800" dirty="0"/>
              <a:t>component </a:t>
            </a:r>
            <a:r>
              <a:rPr lang="zh-TW" altLang="en-US" sz="1800" dirty="0"/>
              <a:t>占用的 </a:t>
            </a:r>
            <a:r>
              <a:rPr lang="en-US" altLang="zh-TW" sz="1800" dirty="0"/>
              <a:t>Latency </a:t>
            </a:r>
            <a:r>
              <a:rPr lang="zh-TW" altLang="en-US" sz="1800" dirty="0"/>
              <a:t>值</a:t>
            </a:r>
            <a:r>
              <a:rPr lang="en-US" altLang="zh-TW" sz="1800" dirty="0"/>
              <a:t>?</a:t>
            </a:r>
          </a:p>
          <a:p>
            <a:pPr marL="0" indent="0">
              <a:buNone/>
            </a:pPr>
            <a:r>
              <a:rPr lang="en-US" altLang="zh-TW" sz="1800" dirty="0"/>
              <a:t>         </a:t>
            </a:r>
            <a:r>
              <a:rPr lang="zh-TW" altLang="en-US" sz="1800" dirty="0"/>
              <a:t>是否已知那一個 </a:t>
            </a:r>
            <a:r>
              <a:rPr lang="en-US" altLang="zh-TW" sz="1800" dirty="0"/>
              <a:t>component </a:t>
            </a:r>
            <a:r>
              <a:rPr lang="zh-TW" altLang="en-US" sz="1800" dirty="0"/>
              <a:t>占用較長的時間</a:t>
            </a:r>
            <a:r>
              <a:rPr lang="en-US" altLang="zh-TW" sz="1800" dirty="0"/>
              <a:t>,</a:t>
            </a:r>
          </a:p>
          <a:p>
            <a:pPr marL="0" indent="0">
              <a:buNone/>
            </a:pPr>
            <a:r>
              <a:rPr lang="en-US" altLang="zh-TW" sz="1800" dirty="0"/>
              <a:t>          </a:t>
            </a:r>
            <a:r>
              <a:rPr lang="zh-TW" altLang="en-US" sz="1800" dirty="0"/>
              <a:t>若有需要</a:t>
            </a:r>
            <a:r>
              <a:rPr lang="en-US" altLang="zh-TW" sz="1800" dirty="0"/>
              <a:t>, A&amp;W </a:t>
            </a:r>
            <a:r>
              <a:rPr lang="zh-TW" altLang="en-US" sz="1800" dirty="0"/>
              <a:t>可以一起解析可能原因</a:t>
            </a:r>
            <a:endParaRPr lang="en-US" altLang="zh-TW" sz="1800" dirty="0"/>
          </a:p>
          <a:p>
            <a:pPr marL="0" indent="0">
              <a:buNone/>
            </a:pPr>
            <a:r>
              <a:rPr lang="en-US" altLang="zh-TW" sz="1800" dirty="0"/>
              <a:t>          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2B9D546D-E951-4D92-2651-0CAD86225E7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49"/>
          <a:stretch>
            <a:fillRect/>
          </a:stretch>
        </p:blipFill>
        <p:spPr bwMode="auto">
          <a:xfrm>
            <a:off x="7518374" y="3218082"/>
            <a:ext cx="3299019" cy="28055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6088109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52019</TotalTime>
  <Words>123</Words>
  <Application>Microsoft Office PowerPoint</Application>
  <PresentationFormat>寬螢幕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JKC-ECNR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ANW03</cp:lastModifiedBy>
  <cp:revision>5559</cp:revision>
  <dcterms:created xsi:type="dcterms:W3CDTF">2014-11-12T21:47:38Z</dcterms:created>
  <dcterms:modified xsi:type="dcterms:W3CDTF">2025-07-08T02:05:42Z</dcterms:modified>
  <cp:category/>
</cp:coreProperties>
</file>