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C2DB-42FD-7D93-107D-57285681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AlpsAlpine</a:t>
            </a:r>
            <a:r>
              <a:rPr lang="en-US" altLang="zh-TW" sz="2800" dirty="0"/>
              <a:t> Internal Q&amp;A </a:t>
            </a:r>
            <a:endParaRPr lang="en-US" sz="2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79474D-B7C4-8D3D-F926-F215FF65948A}"/>
              </a:ext>
            </a:extLst>
          </p:cNvPr>
          <p:cNvSpPr txBox="1">
            <a:spLocks/>
          </p:cNvSpPr>
          <p:nvPr/>
        </p:nvSpPr>
        <p:spPr>
          <a:xfrm>
            <a:off x="1570892" y="1073614"/>
            <a:ext cx="6388500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5661038-5BAB-2DA1-071A-C08CD2445617}"/>
              </a:ext>
            </a:extLst>
          </p:cNvPr>
          <p:cNvSpPr txBox="1"/>
          <p:nvPr/>
        </p:nvSpPr>
        <p:spPr>
          <a:xfrm>
            <a:off x="684000" y="1118552"/>
            <a:ext cx="10843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altLang="zh-TW" dirty="0"/>
              <a:t>Prepare A&amp;W ITU-T test result and experience </a:t>
            </a:r>
          </a:p>
          <a:p>
            <a:pPr marL="342900" indent="-342900">
              <a:buAutoNum type="arabicPeriod"/>
            </a:pPr>
            <a:endParaRPr lang="en-US" altLang="zh-TW" dirty="0"/>
          </a:p>
          <a:p>
            <a:pPr marL="342900" indent="-342900">
              <a:buAutoNum type="arabicPeriod"/>
            </a:pPr>
            <a:r>
              <a:rPr lang="en-US" altLang="zh-TW" dirty="0">
                <a:solidFill>
                  <a:srgbClr val="393A39"/>
                </a:solidFill>
              </a:rPr>
              <a:t>BT , CP/AA , ECNR proposal for </a:t>
            </a:r>
            <a:r>
              <a:rPr lang="en-US" altLang="zh-TW" dirty="0" err="1">
                <a:solidFill>
                  <a:srgbClr val="393A39"/>
                </a:solidFill>
              </a:rPr>
              <a:t>Tabeda</a:t>
            </a:r>
            <a:r>
              <a:rPr lang="en-US" altLang="zh-TW" dirty="0">
                <a:solidFill>
                  <a:srgbClr val="393A39"/>
                </a:solidFill>
              </a:rPr>
              <a:t> </a:t>
            </a:r>
            <a:r>
              <a:rPr lang="en-US" altLang="zh-TW" dirty="0" err="1">
                <a:solidFill>
                  <a:srgbClr val="393A39"/>
                </a:solidFill>
              </a:rPr>
              <a:t>san</a:t>
            </a:r>
            <a:r>
              <a:rPr lang="en-US" altLang="zh-TW" dirty="0">
                <a:solidFill>
                  <a:srgbClr val="393A39"/>
                </a:solidFill>
              </a:rPr>
              <a:t> to other Honda project team member 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BT : </a:t>
            </a:r>
          </a:p>
          <a:p>
            <a:r>
              <a:rPr lang="en-US" altLang="zh-TW" dirty="0">
                <a:solidFill>
                  <a:srgbClr val="393A39"/>
                </a:solidFill>
              </a:rPr>
              <a:t>      CP/AA :</a:t>
            </a:r>
          </a:p>
          <a:p>
            <a:r>
              <a:rPr lang="en-US" altLang="zh-TW">
                <a:solidFill>
                  <a:srgbClr val="393A39"/>
                </a:solidFill>
              </a:rPr>
              <a:t>      ECNR :   </a:t>
            </a:r>
            <a:endParaRPr lang="zh-TW" altLang="zh-TW" dirty="0">
              <a:solidFill>
                <a:srgbClr val="393A39"/>
              </a:solidFill>
            </a:endParaRPr>
          </a:p>
          <a:p>
            <a:pPr lvl="0"/>
            <a:r>
              <a:rPr lang="en-US" altLang="zh-TW" dirty="0"/>
              <a:t> </a:t>
            </a:r>
          </a:p>
          <a:p>
            <a:pPr lvl="0"/>
            <a:endParaRPr lang="zh-TW" altLang="zh-TW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39560121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52284</TotalTime>
  <Words>43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AlpsAlpine Internal 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5560</cp:revision>
  <dcterms:created xsi:type="dcterms:W3CDTF">2014-11-12T21:47:38Z</dcterms:created>
  <dcterms:modified xsi:type="dcterms:W3CDTF">2025-07-08T00:30:12Z</dcterms:modified>
  <cp:category/>
</cp:coreProperties>
</file>