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4"/>
  </p:notesMasterIdLst>
  <p:handoutMasterIdLst>
    <p:handoutMasterId r:id="rId5"/>
  </p:handout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5" d="100"/>
          <a:sy n="105" d="100"/>
        </p:scale>
        <p:origin x="96" y="96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94A703-2F53-BAF1-C7B9-0B2E3FCC0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NS Meeting Minutes-202505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FE2DBAA-376A-CFB1-37D5-09C825DFA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400" y="1432800"/>
            <a:ext cx="11239199" cy="4744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zh-TW" dirty="0"/>
              <a:t>Currently, Nippon Seiki is considering three types of navigation systems for </a:t>
            </a:r>
          </a:p>
          <a:p>
            <a:pPr marL="0" indent="0">
              <a:buNone/>
            </a:pPr>
            <a:r>
              <a:rPr lang="en-US" altLang="zh-TW" dirty="0"/>
              <a:t> motorcycles:</a:t>
            </a:r>
          </a:p>
          <a:p>
            <a:pPr marL="0" indent="0">
              <a:buNone/>
            </a:pPr>
            <a:endParaRPr lang="zh-TW" altLang="zh-TW" dirty="0"/>
          </a:p>
          <a:p>
            <a:pPr marL="0" lvl="0" indent="0">
              <a:buNone/>
            </a:pPr>
            <a:r>
              <a:rPr lang="en-US" altLang="zh-TW" dirty="0"/>
              <a:t>1. High end model – </a:t>
            </a:r>
            <a:r>
              <a:rPr lang="en-US" altLang="zh-TW" dirty="0" err="1"/>
              <a:t>Sunplus</a:t>
            </a:r>
            <a:br>
              <a:rPr lang="en-US" altLang="zh-TW" dirty="0"/>
            </a:br>
            <a:r>
              <a:rPr lang="en-US" altLang="zh-TW" dirty="0"/>
              <a:t>       </a:t>
            </a:r>
            <a:r>
              <a:rPr lang="en-US" altLang="zh-TW" sz="2200" dirty="0"/>
              <a:t>High performance and rich features, but limited by display specifications due to cost considerations</a:t>
            </a:r>
          </a:p>
          <a:p>
            <a:pPr marL="0" lvl="0" indent="0">
              <a:buNone/>
            </a:pPr>
            <a:r>
              <a:rPr lang="en-US" altLang="zh-TW" sz="2200" dirty="0"/>
              <a:t>         (</a:t>
            </a:r>
            <a:r>
              <a:rPr lang="en-US" altLang="zh-TW" sz="2200" dirty="0">
                <a:solidFill>
                  <a:srgbClr val="FF0000"/>
                </a:solidFill>
              </a:rPr>
              <a:t>Wide VGA H.264 mirroring).</a:t>
            </a:r>
          </a:p>
          <a:p>
            <a:pPr marL="0" lvl="0" indent="0">
              <a:buNone/>
            </a:pPr>
            <a:endParaRPr lang="zh-TW" altLang="zh-TW" sz="2200" dirty="0"/>
          </a:p>
          <a:p>
            <a:pPr marL="0" lvl="0" indent="0">
              <a:buNone/>
            </a:pPr>
            <a:r>
              <a:rPr lang="en-US" altLang="zh-TW" dirty="0"/>
              <a:t>2. Mid range model – Infineon  </a:t>
            </a:r>
            <a:r>
              <a:rPr lang="en-US" altLang="zh-TW" dirty="0">
                <a:solidFill>
                  <a:srgbClr val="006FC0"/>
                </a:solidFill>
              </a:rPr>
              <a:t>// NXP Rt1172</a:t>
            </a:r>
            <a:br>
              <a:rPr lang="en-US" altLang="zh-TW" dirty="0"/>
            </a:br>
            <a:r>
              <a:rPr lang="en-US" altLang="zh-TW" dirty="0"/>
              <a:t>        </a:t>
            </a:r>
            <a:r>
              <a:rPr lang="en-US" altLang="zh-TW" sz="2400" dirty="0"/>
              <a:t>Mirroring from smartphones, displaying JPEG images at </a:t>
            </a:r>
            <a:r>
              <a:rPr lang="en-US" altLang="zh-TW" sz="2400" dirty="0">
                <a:solidFill>
                  <a:srgbClr val="FF0000"/>
                </a:solidFill>
              </a:rPr>
              <a:t>approximately 5 to 10 FPS.</a:t>
            </a:r>
          </a:p>
          <a:p>
            <a:pPr marL="0" lvl="0" indent="0">
              <a:buNone/>
            </a:pPr>
            <a:endParaRPr lang="zh-TW" altLang="zh-TW" sz="2400" dirty="0"/>
          </a:p>
          <a:p>
            <a:pPr marL="0" lvl="0" indent="0">
              <a:buNone/>
            </a:pPr>
            <a:r>
              <a:rPr lang="en-US" altLang="zh-TW" dirty="0"/>
              <a:t>3. Low end model (Need to demo for </a:t>
            </a:r>
            <a:r>
              <a:rPr lang="en-US" altLang="zh-TW" dirty="0" err="1"/>
              <a:t>Yahama</a:t>
            </a:r>
            <a:r>
              <a:rPr lang="en-US" altLang="zh-TW" dirty="0"/>
              <a:t> at the end of May)</a:t>
            </a:r>
            <a:br>
              <a:rPr lang="en-US" altLang="zh-TW" dirty="0"/>
            </a:br>
            <a:r>
              <a:rPr lang="en-US" altLang="zh-TW" dirty="0"/>
              <a:t>        </a:t>
            </a:r>
            <a:r>
              <a:rPr lang="en-US" altLang="zh-TW" sz="2400" dirty="0"/>
              <a:t>Nippon Seiki plans to propose a arrow-based navigation system to Yamaha by the end of May.</a:t>
            </a:r>
          </a:p>
          <a:p>
            <a:pPr marL="0" lvl="0" indent="0">
              <a:buNone/>
            </a:pPr>
            <a:endParaRPr lang="zh-TW" altLang="zh-TW" dirty="0"/>
          </a:p>
          <a:p>
            <a:pPr marL="0" indent="0">
              <a:buNone/>
            </a:pPr>
            <a:r>
              <a:rPr lang="en-US" altLang="zh-TW" dirty="0">
                <a:solidFill>
                  <a:srgbClr val="FF0000"/>
                </a:solidFill>
              </a:rPr>
              <a:t>They would like A&amp;W to provide the smartphone application and navigation UI materials</a:t>
            </a:r>
            <a:r>
              <a:rPr lang="en-US" altLang="zh-TW" dirty="0"/>
              <a:t>.</a:t>
            </a:r>
            <a:endParaRPr lang="zh-TW" altLang="zh-TW" dirty="0"/>
          </a:p>
          <a:p>
            <a:pPr marL="0" indent="0">
              <a:buNone/>
            </a:pPr>
            <a:endParaRPr lang="zh-TW" altLang="zh-TW" dirty="0"/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35688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EF8BC7-FFF3-E38C-1C55-DE4ACEB7DE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55F11-2DDF-9D22-C151-F9E535CFA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Nippon Seiki- Motorcycle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BAA4F2-2741-87E5-1B4F-978B845B73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00" y="1015200"/>
            <a:ext cx="11491199" cy="542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TW" dirty="0"/>
              <a:t> Sales ? // </a:t>
            </a:r>
            <a:r>
              <a:rPr lang="en-US" altLang="zh-TW" dirty="0">
                <a:solidFill>
                  <a:srgbClr val="FF0000"/>
                </a:solidFill>
              </a:rPr>
              <a:t>Proposal </a:t>
            </a:r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endParaRPr lang="en-US" altLang="zh-TW" dirty="0"/>
          </a:p>
          <a:p>
            <a:pPr marL="0" indent="0">
              <a:buNone/>
            </a:pPr>
            <a:r>
              <a:rPr lang="en-US" altLang="zh-TW" dirty="0"/>
              <a:t>Provide</a:t>
            </a:r>
            <a:r>
              <a:rPr lang="zh-TW" altLang="en-US" dirty="0"/>
              <a:t> </a:t>
            </a:r>
            <a:r>
              <a:rPr lang="en-US" altLang="zh-TW" sz="2400" dirty="0" err="1"/>
              <a:t>Sunplus</a:t>
            </a:r>
            <a:r>
              <a:rPr lang="en-US" altLang="zh-TW" sz="2400" dirty="0"/>
              <a:t> 8358-2U demo </a:t>
            </a:r>
            <a:r>
              <a:rPr lang="en-US" altLang="zh-TW" sz="2400"/>
              <a:t>version: </a:t>
            </a:r>
            <a:endParaRPr lang="zh-TW" altLang="zh-TW" sz="2400" dirty="0"/>
          </a:p>
          <a:p>
            <a:pPr marL="0" indent="0">
              <a:buNone/>
            </a:pPr>
            <a:r>
              <a:rPr lang="en-US" altLang="zh-TW" sz="2400" dirty="0"/>
              <a:t>      1. version 1 :  BT Audio Routing + Turn by Turn</a:t>
            </a:r>
          </a:p>
          <a:p>
            <a:pPr marL="0" indent="0">
              <a:buNone/>
            </a:pPr>
            <a:r>
              <a:rPr lang="en-US" altLang="zh-TW" sz="2400" dirty="0"/>
              <a:t>      2. version 2 :  BT Audio Routing + Turn by Turn with map (&gt; 5 FPS)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</p:spTree>
    <p:extLst>
      <p:ext uri="{BB962C8B-B14F-4D97-AF65-F5344CB8AC3E}">
        <p14:creationId xmlns:p14="http://schemas.microsoft.com/office/powerpoint/2010/main" val="426088109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52020</TotalTime>
  <Words>178</Words>
  <Application>Microsoft Office PowerPoint</Application>
  <PresentationFormat>寬螢幕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Custom Design</vt:lpstr>
      <vt:lpstr>NS Meeting Minutes-202505</vt:lpstr>
      <vt:lpstr>Nippon Seiki- Motorcycle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ANW03</cp:lastModifiedBy>
  <cp:revision>5571</cp:revision>
  <dcterms:created xsi:type="dcterms:W3CDTF">2014-11-12T21:47:38Z</dcterms:created>
  <dcterms:modified xsi:type="dcterms:W3CDTF">2025-07-08T02:00:50Z</dcterms:modified>
  <cp:category/>
</cp:coreProperties>
</file>