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3"/>
  </p:notesMasterIdLst>
  <p:handoutMasterIdLst>
    <p:handoutMasterId r:id="rId4"/>
  </p:handoutMasterIdLst>
  <p:sldIdLst>
    <p:sldId id="256" r:id="rId2"/>
  </p:sldIdLst>
  <p:sldSz cx="12192000" cy="6858000"/>
  <p:notesSz cx="6858000" cy="9144000"/>
  <p:defaultTextStyle>
    <a:defPPr>
      <a:defRPr lang="en-US"/>
    </a:defPPr>
    <a:lvl1pPr marL="0" algn="l" defTabSz="914194" rtl="0" eaLnBrk="1" latinLnBrk="0" hangingPunct="1">
      <a:defRPr sz="1800" kern="1200">
        <a:solidFill>
          <a:schemeClr val="tx1"/>
        </a:solidFill>
        <a:latin typeface="+mn-lt"/>
        <a:ea typeface="+mn-ea"/>
        <a:cs typeface="+mn-cs"/>
      </a:defRPr>
    </a:lvl1pPr>
    <a:lvl2pPr marL="457097" algn="l" defTabSz="914194" rtl="0" eaLnBrk="1" latinLnBrk="0" hangingPunct="1">
      <a:defRPr sz="1800" kern="1200">
        <a:solidFill>
          <a:schemeClr val="tx1"/>
        </a:solidFill>
        <a:latin typeface="+mn-lt"/>
        <a:ea typeface="+mn-ea"/>
        <a:cs typeface="+mn-cs"/>
      </a:defRPr>
    </a:lvl2pPr>
    <a:lvl3pPr marL="914194" algn="l" defTabSz="914194" rtl="0" eaLnBrk="1" latinLnBrk="0" hangingPunct="1">
      <a:defRPr sz="1800" kern="1200">
        <a:solidFill>
          <a:schemeClr val="tx1"/>
        </a:solidFill>
        <a:latin typeface="+mn-lt"/>
        <a:ea typeface="+mn-ea"/>
        <a:cs typeface="+mn-cs"/>
      </a:defRPr>
    </a:lvl3pPr>
    <a:lvl4pPr marL="1371291" algn="l" defTabSz="914194" rtl="0" eaLnBrk="1" latinLnBrk="0" hangingPunct="1">
      <a:defRPr sz="1800" kern="1200">
        <a:solidFill>
          <a:schemeClr val="tx1"/>
        </a:solidFill>
        <a:latin typeface="+mn-lt"/>
        <a:ea typeface="+mn-ea"/>
        <a:cs typeface="+mn-cs"/>
      </a:defRPr>
    </a:lvl4pPr>
    <a:lvl5pPr marL="1828389" algn="l" defTabSz="914194" rtl="0" eaLnBrk="1" latinLnBrk="0" hangingPunct="1">
      <a:defRPr sz="1800" kern="1200">
        <a:solidFill>
          <a:schemeClr val="tx1"/>
        </a:solidFill>
        <a:latin typeface="+mn-lt"/>
        <a:ea typeface="+mn-ea"/>
        <a:cs typeface="+mn-cs"/>
      </a:defRPr>
    </a:lvl5pPr>
    <a:lvl6pPr marL="2285486" algn="l" defTabSz="914194" rtl="0" eaLnBrk="1" latinLnBrk="0" hangingPunct="1">
      <a:defRPr sz="1800" kern="1200">
        <a:solidFill>
          <a:schemeClr val="tx1"/>
        </a:solidFill>
        <a:latin typeface="+mn-lt"/>
        <a:ea typeface="+mn-ea"/>
        <a:cs typeface="+mn-cs"/>
      </a:defRPr>
    </a:lvl6pPr>
    <a:lvl7pPr marL="2742583" algn="l" defTabSz="914194" rtl="0" eaLnBrk="1" latinLnBrk="0" hangingPunct="1">
      <a:defRPr sz="1800" kern="1200">
        <a:solidFill>
          <a:schemeClr val="tx1"/>
        </a:solidFill>
        <a:latin typeface="+mn-lt"/>
        <a:ea typeface="+mn-ea"/>
        <a:cs typeface="+mn-cs"/>
      </a:defRPr>
    </a:lvl7pPr>
    <a:lvl8pPr marL="3199680" algn="l" defTabSz="914194" rtl="0" eaLnBrk="1" latinLnBrk="0" hangingPunct="1">
      <a:defRPr sz="1800" kern="1200">
        <a:solidFill>
          <a:schemeClr val="tx1"/>
        </a:solidFill>
        <a:latin typeface="+mn-lt"/>
        <a:ea typeface="+mn-ea"/>
        <a:cs typeface="+mn-cs"/>
      </a:defRPr>
    </a:lvl8pPr>
    <a:lvl9pPr marL="3656777" algn="l" defTabSz="91419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24" userDrawn="1">
          <p15:clr>
            <a:srgbClr val="A4A3A4"/>
          </p15:clr>
        </p15:guide>
        <p15:guide id="2" orient="horz" pos="180" userDrawn="1">
          <p15:clr>
            <a:srgbClr val="A4A3A4"/>
          </p15:clr>
        </p15:guide>
        <p15:guide id="3" pos="3840" userDrawn="1">
          <p15:clr>
            <a:srgbClr val="A4A3A4"/>
          </p15:clr>
        </p15:guide>
        <p15:guide id="4" pos="455" userDrawn="1">
          <p15:clr>
            <a:srgbClr val="A4A3A4"/>
          </p15:clr>
        </p15:guide>
        <p15:guide id="5" pos="7225" userDrawn="1">
          <p15:clr>
            <a:srgbClr val="A4A3A4"/>
          </p15:clr>
        </p15:guide>
        <p15:guide id="6" orient="horz" pos="23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C0"/>
    <a:srgbClr val="BBD275"/>
    <a:srgbClr val="2196F3"/>
    <a:srgbClr val="F2F2F2"/>
    <a:srgbClr val="00AFF0"/>
    <a:srgbClr val="7F7F7F"/>
    <a:srgbClr val="4E617A"/>
    <a:srgbClr val="B03B3F"/>
    <a:srgbClr val="445468"/>
    <a:srgbClr val="7B8F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보통 스타일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테마 스타일 1 - 강조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테마 스타일 1 - 강조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17" autoAdjust="0"/>
    <p:restoredTop sz="79369" autoAdjust="0"/>
  </p:normalViewPr>
  <p:slideViewPr>
    <p:cSldViewPr snapToGrid="0" snapToObjects="1">
      <p:cViewPr varScale="1">
        <p:scale>
          <a:sx n="82" d="100"/>
          <a:sy n="82" d="100"/>
        </p:scale>
        <p:origin x="594" y="114"/>
      </p:cViewPr>
      <p:guideLst>
        <p:guide orient="horz" pos="4124"/>
        <p:guide orient="horz" pos="180"/>
        <p:guide pos="3840"/>
        <p:guide pos="455"/>
        <p:guide pos="7225"/>
        <p:guide orient="horz" pos="23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4" d="100"/>
        <a:sy n="24" d="100"/>
      </p:scale>
      <p:origin x="0" y="2544"/>
    </p:cViewPr>
  </p:sorterViewPr>
  <p:notesViewPr>
    <p:cSldViewPr snapToGrid="0" snapToObjects="1">
      <p:cViewPr varScale="1">
        <p:scale>
          <a:sx n="86" d="100"/>
          <a:sy n="86" d="100"/>
        </p:scale>
        <p:origin x="38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D10F59-8ACC-4663-8C2A-570A112049E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4637D57-B97E-42F5-8476-EB81689E0E2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914A51-A0F1-466D-A658-8BC31F3D95A0}" type="datetimeFigureOut">
              <a:rPr lang="en-US" smtClean="0"/>
              <a:pPr/>
              <a:t>7/6/2025</a:t>
            </a:fld>
            <a:endParaRPr lang="en-US" dirty="0"/>
          </a:p>
        </p:txBody>
      </p:sp>
      <p:sp>
        <p:nvSpPr>
          <p:cNvPr id="4" name="Footer Placeholder 3">
            <a:extLst>
              <a:ext uri="{FF2B5EF4-FFF2-40B4-BE49-F238E27FC236}">
                <a16:creationId xmlns:a16="http://schemas.microsoft.com/office/drawing/2014/main" id="{7F9899B3-B33A-4EA9-8156-CF1990109B3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8324FE4-251C-4954-A1CB-FDB3EA793B8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CDEA3E-21B6-4F73-B86D-EC95D80D7749}" type="slidenum">
              <a:rPr lang="en-US" smtClean="0"/>
              <a:pPr/>
              <a:t>‹#›</a:t>
            </a:fld>
            <a:endParaRPr lang="en-US" dirty="0"/>
          </a:p>
        </p:txBody>
      </p:sp>
    </p:spTree>
    <p:extLst>
      <p:ext uri="{BB962C8B-B14F-4D97-AF65-F5344CB8AC3E}">
        <p14:creationId xmlns:p14="http://schemas.microsoft.com/office/powerpoint/2010/main" val="2029263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7/6/2025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457097" rtl="0" eaLnBrk="1" latinLnBrk="0" hangingPunct="1">
      <a:defRPr sz="1200" kern="1200">
        <a:solidFill>
          <a:schemeClr val="tx1"/>
        </a:solidFill>
        <a:latin typeface="Calibri Light"/>
        <a:ea typeface="+mn-ea"/>
        <a:cs typeface="+mn-cs"/>
      </a:defRPr>
    </a:lvl1pPr>
    <a:lvl2pPr marL="457097" algn="l" defTabSz="457097" rtl="0" eaLnBrk="1" latinLnBrk="0" hangingPunct="1">
      <a:defRPr sz="1200" kern="1200">
        <a:solidFill>
          <a:schemeClr val="tx1"/>
        </a:solidFill>
        <a:latin typeface="Calibri Light"/>
        <a:ea typeface="+mn-ea"/>
        <a:cs typeface="+mn-cs"/>
      </a:defRPr>
    </a:lvl2pPr>
    <a:lvl3pPr marL="914194" algn="l" defTabSz="457097" rtl="0" eaLnBrk="1" latinLnBrk="0" hangingPunct="1">
      <a:defRPr sz="1200" kern="1200">
        <a:solidFill>
          <a:schemeClr val="tx1"/>
        </a:solidFill>
        <a:latin typeface="Calibri Light"/>
        <a:ea typeface="+mn-ea"/>
        <a:cs typeface="+mn-cs"/>
      </a:defRPr>
    </a:lvl3pPr>
    <a:lvl4pPr marL="1371291" algn="l" defTabSz="457097" rtl="0" eaLnBrk="1" latinLnBrk="0" hangingPunct="1">
      <a:defRPr sz="1200" kern="1200">
        <a:solidFill>
          <a:schemeClr val="tx1"/>
        </a:solidFill>
        <a:latin typeface="Calibri Light"/>
        <a:ea typeface="+mn-ea"/>
        <a:cs typeface="+mn-cs"/>
      </a:defRPr>
    </a:lvl4pPr>
    <a:lvl5pPr marL="1828389" algn="l" defTabSz="457097" rtl="0" eaLnBrk="1" latinLnBrk="0" hangingPunct="1">
      <a:defRPr sz="1200" kern="1200">
        <a:solidFill>
          <a:schemeClr val="tx1"/>
        </a:solidFill>
        <a:latin typeface="Calibri Light"/>
        <a:ea typeface="+mn-ea"/>
        <a:cs typeface="+mn-cs"/>
      </a:defRPr>
    </a:lvl5pPr>
    <a:lvl6pPr marL="2285486" algn="l" defTabSz="457097" rtl="0" eaLnBrk="1" latinLnBrk="0" hangingPunct="1">
      <a:defRPr sz="1200" kern="1200">
        <a:solidFill>
          <a:schemeClr val="tx1"/>
        </a:solidFill>
        <a:latin typeface="+mn-lt"/>
        <a:ea typeface="+mn-ea"/>
        <a:cs typeface="+mn-cs"/>
      </a:defRPr>
    </a:lvl6pPr>
    <a:lvl7pPr marL="2742583" algn="l" defTabSz="457097" rtl="0" eaLnBrk="1" latinLnBrk="0" hangingPunct="1">
      <a:defRPr sz="1200" kern="1200">
        <a:solidFill>
          <a:schemeClr val="tx1"/>
        </a:solidFill>
        <a:latin typeface="+mn-lt"/>
        <a:ea typeface="+mn-ea"/>
        <a:cs typeface="+mn-cs"/>
      </a:defRPr>
    </a:lvl7pPr>
    <a:lvl8pPr marL="3199680" algn="l" defTabSz="457097" rtl="0" eaLnBrk="1" latinLnBrk="0" hangingPunct="1">
      <a:defRPr sz="1200" kern="1200">
        <a:solidFill>
          <a:schemeClr val="tx1"/>
        </a:solidFill>
        <a:latin typeface="+mn-lt"/>
        <a:ea typeface="+mn-ea"/>
        <a:cs typeface="+mn-cs"/>
      </a:defRPr>
    </a:lvl8pPr>
    <a:lvl9pPr marL="3656777" algn="l" defTabSz="457097"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12" name="Footer Placeholder 4">
            <a:extLst>
              <a:ext uri="{FF2B5EF4-FFF2-40B4-BE49-F238E27FC236}">
                <a16:creationId xmlns:a16="http://schemas.microsoft.com/office/drawing/2014/main" id="{B3A672EE-90E8-4860-A6D6-22159C48E38A}"/>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
        <p:nvSpPr>
          <p:cNvPr id="6" name="Text Placeholder 2">
            <a:extLst>
              <a:ext uri="{FF2B5EF4-FFF2-40B4-BE49-F238E27FC236}">
                <a16:creationId xmlns:a16="http://schemas.microsoft.com/office/drawing/2014/main" id="{5A8601D3-507B-4164-A6A1-4B0DD56554FE}"/>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7418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go_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9"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8"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6" name="Picture 5">
            <a:extLst>
              <a:ext uri="{FF2B5EF4-FFF2-40B4-BE49-F238E27FC236}">
                <a16:creationId xmlns:a16="http://schemas.microsoft.com/office/drawing/2014/main" id="{ED6EFE67-9631-2BA5-70C1-786E95D2C0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8400" y="252000"/>
            <a:ext cx="967846" cy="432000"/>
          </a:xfrm>
          <a:prstGeom prst="rect">
            <a:avLst/>
          </a:prstGeom>
        </p:spPr>
      </p:pic>
    </p:spTree>
    <p:extLst>
      <p:ext uri="{BB962C8B-B14F-4D97-AF65-F5344CB8AC3E}">
        <p14:creationId xmlns:p14="http://schemas.microsoft.com/office/powerpoint/2010/main" val="3982925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_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3" name="Picture 2">
            <a:extLst>
              <a:ext uri="{FF2B5EF4-FFF2-40B4-BE49-F238E27FC236}">
                <a16:creationId xmlns:a16="http://schemas.microsoft.com/office/drawing/2014/main" id="{48B69E70-10BD-BF96-E194-5D5164E12B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4278922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go_Left_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588654"/>
            <a:ext cx="10515164" cy="458894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sp>
        <p:nvSpPr>
          <p:cNvPr id="5" name="Text Placeholder 4">
            <a:extLst>
              <a:ext uri="{FF2B5EF4-FFF2-40B4-BE49-F238E27FC236}">
                <a16:creationId xmlns:a16="http://schemas.microsoft.com/office/drawing/2014/main" id="{3C5483E2-CB6B-4E60-8A90-A1FBC75CCCDF}"/>
              </a:ext>
            </a:extLst>
          </p:cNvPr>
          <p:cNvSpPr>
            <a:spLocks noGrp="1"/>
          </p:cNvSpPr>
          <p:nvPr>
            <p:ph type="body" sz="quarter" idx="11" hasCustomPrompt="1"/>
          </p:nvPr>
        </p:nvSpPr>
        <p:spPr>
          <a:xfrm>
            <a:off x="2496000" y="1050713"/>
            <a:ext cx="7200000" cy="276999"/>
          </a:xfrm>
        </p:spPr>
        <p:txBody>
          <a:bodyPr wrap="none" lIns="0" tIns="0" rIns="0" bIns="0">
            <a:noAutofit/>
          </a:bodyPr>
          <a:lstStyle>
            <a:lvl1pPr marL="0" indent="0" algn="ctr">
              <a:buNone/>
              <a:defRPr sz="2000"/>
            </a:lvl1pPr>
            <a:lvl2pPr marL="360362" indent="0">
              <a:buNone/>
              <a:defRPr/>
            </a:lvl2pPr>
            <a:lvl3pPr marL="720725" indent="0">
              <a:buNone/>
              <a:defRPr/>
            </a:lvl3pPr>
            <a:lvl4pPr marL="968375" indent="0">
              <a:buNone/>
              <a:defRPr/>
            </a:lvl4pPr>
          </a:lstStyle>
          <a:p>
            <a:pPr lvl="0"/>
            <a:r>
              <a:rPr lang="en-US" dirty="0"/>
              <a:t>Sub title</a:t>
            </a:r>
          </a:p>
        </p:txBody>
      </p:sp>
      <p:pic>
        <p:nvPicPr>
          <p:cNvPr id="8" name="Picture 7">
            <a:extLst>
              <a:ext uri="{FF2B5EF4-FFF2-40B4-BE49-F238E27FC236}">
                <a16:creationId xmlns:a16="http://schemas.microsoft.com/office/drawing/2014/main" id="{000FBA0C-B75C-5ED8-761F-C974D4BE05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1910157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C76148-CB4A-4BF5-86BE-529CC21C7530}"/>
              </a:ext>
            </a:extLst>
          </p:cNvPr>
          <p:cNvSpPr>
            <a:spLocks noGrp="1"/>
          </p:cNvSpPr>
          <p:nvPr>
            <p:ph type="title"/>
          </p:nvPr>
        </p:nvSpPr>
        <p:spPr>
          <a:xfrm>
            <a:off x="2433600" y="392400"/>
            <a:ext cx="8532000" cy="648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2205E85-911A-4249-9511-5C107FE32359}"/>
              </a:ext>
            </a:extLst>
          </p:cNvPr>
          <p:cNvSpPr>
            <a:spLocks noGrp="1"/>
          </p:cNvSpPr>
          <p:nvPr>
            <p:ph type="body"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23D6C5E0-FBC6-410C-9729-A06754CC55FB}"/>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Tree>
    <p:extLst>
      <p:ext uri="{BB962C8B-B14F-4D97-AF65-F5344CB8AC3E}">
        <p14:creationId xmlns:p14="http://schemas.microsoft.com/office/powerpoint/2010/main" val="523624052"/>
      </p:ext>
    </p:extLst>
  </p:cSld>
  <p:clrMap bg1="lt1" tx1="dk1" bg2="lt2" tx2="dk2" accent1="accent1" accent2="accent2" accent3="accent3" accent4="accent4" accent5="accent5" accent6="accent6" hlink="hlink" folHlink="folHlink"/>
  <p:sldLayoutIdLst>
    <p:sldLayoutId id="2147483761" r:id="rId1"/>
    <p:sldLayoutId id="2147483760" r:id="rId2"/>
    <p:sldLayoutId id="2147483763" r:id="rId3"/>
    <p:sldLayoutId id="2147483764" r:id="rId4"/>
  </p:sldLayoutIdLst>
  <p:txStyles>
    <p:titleStyle>
      <a:lvl1pPr algn="ctr" defTabSz="457189" rtl="0" eaLnBrk="1" latinLnBrk="0" hangingPunct="1">
        <a:lnSpc>
          <a:spcPct val="90000"/>
        </a:lnSpc>
        <a:spcBef>
          <a:spcPct val="0"/>
        </a:spcBef>
        <a:buNone/>
        <a:defRPr sz="3200" b="1" kern="1200">
          <a:solidFill>
            <a:schemeClr val="tx1"/>
          </a:solidFill>
          <a:latin typeface="+mn-lt"/>
          <a:ea typeface="+mj-ea"/>
          <a:cs typeface="+mj-cs"/>
        </a:defRPr>
      </a:lvl1pPr>
    </p:titleStyle>
    <p:bodyStyle>
      <a:lvl1pPr marL="266700" indent="-266700" algn="l" defTabSz="457189"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1pPr>
      <a:lvl2pPr marL="628650" indent="-268288" algn="l" defTabSz="457189" rtl="0" eaLnBrk="1" latinLnBrk="0" hangingPunct="1">
        <a:lnSpc>
          <a:spcPct val="90000"/>
        </a:lnSpc>
        <a:spcBef>
          <a:spcPts val="251"/>
        </a:spcBef>
        <a:buFont typeface="Wingdings" panose="05000000000000000000" pitchFamily="2" charset="2"/>
        <a:buChar char="§"/>
        <a:defRPr sz="2400" kern="1200">
          <a:solidFill>
            <a:schemeClr val="tx1"/>
          </a:solidFill>
          <a:latin typeface="+mn-lt"/>
          <a:ea typeface="+mn-ea"/>
          <a:cs typeface="+mn-cs"/>
        </a:defRPr>
      </a:lvl2pPr>
      <a:lvl3pPr marL="895350" indent="-174625" algn="l" defTabSz="457189" rtl="0" eaLnBrk="1" latinLnBrk="0" hangingPunct="1">
        <a:lnSpc>
          <a:spcPct val="90000"/>
        </a:lnSpc>
        <a:spcBef>
          <a:spcPts val="251"/>
        </a:spcBef>
        <a:buFont typeface="Calibri" panose="020F0502020204030204" pitchFamily="34" charset="0"/>
        <a:buChar char="◦"/>
        <a:defRPr sz="1800" kern="1200">
          <a:solidFill>
            <a:schemeClr val="tx1"/>
          </a:solidFill>
          <a:latin typeface="+mn-lt"/>
          <a:ea typeface="+mn-ea"/>
          <a:cs typeface="+mn-cs"/>
        </a:defRPr>
      </a:lvl3pPr>
      <a:lvl4pPr marL="1081088" indent="-112713" algn="l" defTabSz="457189" rtl="0" eaLnBrk="1" latinLnBrk="0" hangingPunct="1">
        <a:lnSpc>
          <a:spcPct val="90000"/>
        </a:lnSpc>
        <a:spcBef>
          <a:spcPts val="251"/>
        </a:spcBef>
        <a:buFont typeface="Calibri" panose="020F0502020204030204" pitchFamily="34" charset="0"/>
        <a:buChar char="‐"/>
        <a:defRPr sz="1600" kern="1200">
          <a:solidFill>
            <a:schemeClr val="tx1"/>
          </a:solidFill>
          <a:latin typeface="+mn-lt"/>
          <a:ea typeface="+mn-ea"/>
          <a:cs typeface="+mn-cs"/>
        </a:defRPr>
      </a:lvl4pPr>
      <a:lvl5pPr marL="1255713" indent="-112713" algn="l" defTabSz="457189" rtl="0" eaLnBrk="1" latinLnBrk="0" hangingPunct="1">
        <a:lnSpc>
          <a:spcPct val="90000"/>
        </a:lnSpc>
        <a:spcBef>
          <a:spcPts val="251"/>
        </a:spcBef>
        <a:buFont typeface="Arial" panose="020B0604020202020204" pitchFamily="34" charset="0"/>
        <a:buChar char="•"/>
        <a:defRPr sz="1400" kern="1200">
          <a:solidFill>
            <a:schemeClr val="tx1"/>
          </a:solidFill>
          <a:latin typeface="+mn-lt"/>
          <a:ea typeface="+mn-ea"/>
          <a:cs typeface="+mn-cs"/>
        </a:defRPr>
      </a:lvl5pPr>
      <a:lvl6pPr marL="1257269"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6pPr>
      <a:lvl7pPr marL="1485863"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7pPr>
      <a:lvl8pPr marL="1714457"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8pPr>
      <a:lvl9pPr marL="1943051"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189" rtl="0" eaLnBrk="1" latinLnBrk="0" hangingPunct="1">
        <a:defRPr sz="900" kern="1200">
          <a:solidFill>
            <a:schemeClr val="tx1"/>
          </a:solidFill>
          <a:latin typeface="+mn-lt"/>
          <a:ea typeface="+mn-ea"/>
          <a:cs typeface="+mn-cs"/>
        </a:defRPr>
      </a:lvl1pPr>
      <a:lvl2pPr marL="228594" algn="l" defTabSz="457189" rtl="0" eaLnBrk="1" latinLnBrk="0" hangingPunct="1">
        <a:defRPr sz="900" kern="1200">
          <a:solidFill>
            <a:schemeClr val="tx1"/>
          </a:solidFill>
          <a:latin typeface="+mn-lt"/>
          <a:ea typeface="+mn-ea"/>
          <a:cs typeface="+mn-cs"/>
        </a:defRPr>
      </a:lvl2pPr>
      <a:lvl3pPr marL="457189" algn="l" defTabSz="457189" rtl="0" eaLnBrk="1" latinLnBrk="0" hangingPunct="1">
        <a:defRPr sz="900" kern="1200">
          <a:solidFill>
            <a:schemeClr val="tx1"/>
          </a:solidFill>
          <a:latin typeface="+mn-lt"/>
          <a:ea typeface="+mn-ea"/>
          <a:cs typeface="+mn-cs"/>
        </a:defRPr>
      </a:lvl3pPr>
      <a:lvl4pPr marL="685783" algn="l" defTabSz="457189" rtl="0" eaLnBrk="1" latinLnBrk="0" hangingPunct="1">
        <a:defRPr sz="900" kern="1200">
          <a:solidFill>
            <a:schemeClr val="tx1"/>
          </a:solidFill>
          <a:latin typeface="+mn-lt"/>
          <a:ea typeface="+mn-ea"/>
          <a:cs typeface="+mn-cs"/>
        </a:defRPr>
      </a:lvl4pPr>
      <a:lvl5pPr marL="914377" algn="l" defTabSz="457189" rtl="0" eaLnBrk="1" latinLnBrk="0" hangingPunct="1">
        <a:defRPr sz="900" kern="1200">
          <a:solidFill>
            <a:schemeClr val="tx1"/>
          </a:solidFill>
          <a:latin typeface="+mn-lt"/>
          <a:ea typeface="+mn-ea"/>
          <a:cs typeface="+mn-cs"/>
        </a:defRPr>
      </a:lvl5pPr>
      <a:lvl6pPr marL="1142971" algn="l" defTabSz="457189" rtl="0" eaLnBrk="1" latinLnBrk="0" hangingPunct="1">
        <a:defRPr sz="900" kern="1200">
          <a:solidFill>
            <a:schemeClr val="tx1"/>
          </a:solidFill>
          <a:latin typeface="+mn-lt"/>
          <a:ea typeface="+mn-ea"/>
          <a:cs typeface="+mn-cs"/>
        </a:defRPr>
      </a:lvl6pPr>
      <a:lvl7pPr marL="1371566" algn="l" defTabSz="457189" rtl="0" eaLnBrk="1" latinLnBrk="0" hangingPunct="1">
        <a:defRPr sz="900" kern="1200">
          <a:solidFill>
            <a:schemeClr val="tx1"/>
          </a:solidFill>
          <a:latin typeface="+mn-lt"/>
          <a:ea typeface="+mn-ea"/>
          <a:cs typeface="+mn-cs"/>
        </a:defRPr>
      </a:lvl7pPr>
      <a:lvl8pPr marL="1600160" algn="l" defTabSz="457189" rtl="0" eaLnBrk="1" latinLnBrk="0" hangingPunct="1">
        <a:defRPr sz="900" kern="1200">
          <a:solidFill>
            <a:schemeClr val="tx1"/>
          </a:solidFill>
          <a:latin typeface="+mn-lt"/>
          <a:ea typeface="+mn-ea"/>
          <a:cs typeface="+mn-cs"/>
        </a:defRPr>
      </a:lvl8pPr>
      <a:lvl9pPr marL="1828754" algn="l" defTabSz="457189"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BC2DB-42FD-7D93-107D-57285681FEB4}"/>
              </a:ext>
            </a:extLst>
          </p:cNvPr>
          <p:cNvSpPr>
            <a:spLocks noGrp="1"/>
          </p:cNvSpPr>
          <p:nvPr>
            <p:ph type="title"/>
          </p:nvPr>
        </p:nvSpPr>
        <p:spPr>
          <a:xfrm>
            <a:off x="1829378" y="147491"/>
            <a:ext cx="8533245" cy="647054"/>
          </a:xfrm>
        </p:spPr>
        <p:txBody>
          <a:bodyPr>
            <a:normAutofit/>
          </a:bodyPr>
          <a:lstStyle/>
          <a:p>
            <a:r>
              <a:rPr lang="en-US" altLang="zh-TW" sz="2800" dirty="0"/>
              <a:t>Mitsumi </a:t>
            </a:r>
            <a:r>
              <a:rPr lang="en-US" altLang="zh-TW" sz="2800"/>
              <a:t>channel sounding Q</a:t>
            </a:r>
            <a:r>
              <a:rPr lang="en-US" altLang="zh-TW" sz="2800" dirty="0"/>
              <a:t>&amp;A</a:t>
            </a:r>
            <a:endParaRPr lang="en-US" sz="2800" dirty="0"/>
          </a:p>
        </p:txBody>
      </p:sp>
      <p:sp>
        <p:nvSpPr>
          <p:cNvPr id="7" name="文字方塊 6">
            <a:extLst>
              <a:ext uri="{FF2B5EF4-FFF2-40B4-BE49-F238E27FC236}">
                <a16:creationId xmlns:a16="http://schemas.microsoft.com/office/drawing/2014/main" id="{C377795B-6CEF-B652-E77D-610252165F22}"/>
              </a:ext>
            </a:extLst>
          </p:cNvPr>
          <p:cNvSpPr txBox="1"/>
          <p:nvPr/>
        </p:nvSpPr>
        <p:spPr>
          <a:xfrm>
            <a:off x="684000" y="1118552"/>
            <a:ext cx="10843200" cy="2862322"/>
          </a:xfrm>
          <a:prstGeom prst="rect">
            <a:avLst/>
          </a:prstGeom>
          <a:noFill/>
        </p:spPr>
        <p:txBody>
          <a:bodyPr wrap="square">
            <a:spAutoFit/>
          </a:bodyPr>
          <a:lstStyle/>
          <a:p>
            <a:r>
              <a:rPr lang="en-US" altLang="zh-TW" dirty="0"/>
              <a:t>Channel Sounding:</a:t>
            </a:r>
            <a:endParaRPr lang="zh-TW" altLang="zh-TW" dirty="0"/>
          </a:p>
          <a:p>
            <a:r>
              <a:rPr lang="en-US" altLang="zh-TW" dirty="0"/>
              <a:t>    All functions of Channel sounding are included in chips of NXP and any others (complete type). Any chip maker is planning to provide HCI type heard from Mitsumi (correct company name) ? </a:t>
            </a:r>
            <a:endParaRPr lang="zh-TW" altLang="zh-TW" dirty="0"/>
          </a:p>
          <a:p>
            <a:r>
              <a:rPr lang="en-US" altLang="zh-TW" dirty="0"/>
              <a:t> </a:t>
            </a:r>
            <a:endParaRPr lang="zh-TW" altLang="zh-TW" dirty="0"/>
          </a:p>
          <a:p>
            <a:r>
              <a:rPr lang="en-US" altLang="zh-TW" dirty="0"/>
              <a:t>TCU: A&amp;W is willing to pursue this opportunity</a:t>
            </a:r>
            <a:endParaRPr lang="zh-TW" altLang="zh-TW" dirty="0"/>
          </a:p>
          <a:p>
            <a:pPr lvl="0"/>
            <a:r>
              <a:rPr lang="en-US" altLang="zh-TW" dirty="0"/>
              <a:t>RFQ, including which communication protocols are needed, like 4G/5G, WIFI, V2X, BT ; and functions required (ex., server communication,…?)</a:t>
            </a:r>
            <a:endParaRPr lang="zh-TW" altLang="zh-TW" dirty="0"/>
          </a:p>
          <a:p>
            <a:r>
              <a:rPr lang="en-US" altLang="zh-TW" dirty="0"/>
              <a:t>More detailed description and plan from Mitsumi (?) for this product is needed to start preparation.</a:t>
            </a:r>
            <a:endParaRPr lang="zh-TW" altLang="zh-TW" dirty="0"/>
          </a:p>
          <a:p>
            <a:pPr lvl="0"/>
            <a:r>
              <a:rPr lang="en-US" altLang="zh-TW" dirty="0"/>
              <a:t>Security : to be continued internally</a:t>
            </a:r>
            <a:endParaRPr lang="zh-TW" altLang="zh-TW" dirty="0"/>
          </a:p>
          <a:p>
            <a:pPr marL="0" indent="0">
              <a:buNone/>
            </a:pPr>
            <a:endParaRPr lang="en-US" altLang="zh-TW" sz="1800" dirty="0"/>
          </a:p>
        </p:txBody>
      </p:sp>
    </p:spTree>
    <p:extLst>
      <p:ext uri="{BB962C8B-B14F-4D97-AF65-F5344CB8AC3E}">
        <p14:creationId xmlns:p14="http://schemas.microsoft.com/office/powerpoint/2010/main" val="3956012155"/>
      </p:ext>
    </p:extLst>
  </p:cSld>
  <p:clrMapOvr>
    <a:masterClrMapping/>
  </p:clrMapOvr>
</p:sld>
</file>

<file path=ppt/theme/theme1.xml><?xml version="1.0" encoding="utf-8"?>
<a:theme xmlns:a="http://schemas.openxmlformats.org/drawingml/2006/main" name="Custom Design">
  <a:themeElements>
    <a:clrScheme name="A&amp;W_PPT">
      <a:dk1>
        <a:srgbClr val="393A39"/>
      </a:dk1>
      <a:lt1>
        <a:sysClr val="window" lastClr="FFFFFF"/>
      </a:lt1>
      <a:dk2>
        <a:srgbClr val="445469"/>
      </a:dk2>
      <a:lt2>
        <a:srgbClr val="F6F7FA"/>
      </a:lt2>
      <a:accent1>
        <a:srgbClr val="1D68A6"/>
      </a:accent1>
      <a:accent2>
        <a:srgbClr val="178E6B"/>
      </a:accent2>
      <a:accent3>
        <a:srgbClr val="84AC40"/>
      </a:accent3>
      <a:accent4>
        <a:srgbClr val="EE8A12"/>
      </a:accent4>
      <a:accent5>
        <a:srgbClr val="B0221D"/>
      </a:accent5>
      <a:accent6>
        <a:srgbClr val="381B41"/>
      </a:accent6>
      <a:hlink>
        <a:srgbClr val="216CAB"/>
      </a:hlink>
      <a:folHlink>
        <a:srgbClr val="1A916E"/>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20000"/>
            <a:lumOff val="8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51930</TotalTime>
  <Words>110</Words>
  <Application>Microsoft Office PowerPoint</Application>
  <PresentationFormat>寬螢幕</PresentationFormat>
  <Paragraphs>8</Paragraphs>
  <Slides>1</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1</vt:i4>
      </vt:variant>
    </vt:vector>
  </HeadingPairs>
  <TitlesOfParts>
    <vt:vector size="6" baseType="lpstr">
      <vt:lpstr>Arial</vt:lpstr>
      <vt:lpstr>Calibri</vt:lpstr>
      <vt:lpstr>Calibri Light</vt:lpstr>
      <vt:lpstr>Wingdings</vt:lpstr>
      <vt:lpstr>Custom Design</vt:lpstr>
      <vt:lpstr>Mitsumi channel sounding Q&amp;A</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Jetfabrik</dc:creator>
  <cp:keywords/>
  <dc:description/>
  <cp:lastModifiedBy>Perry chang</cp:lastModifiedBy>
  <cp:revision>5545</cp:revision>
  <dcterms:created xsi:type="dcterms:W3CDTF">2014-11-12T21:47:38Z</dcterms:created>
  <dcterms:modified xsi:type="dcterms:W3CDTF">2025-07-06T01:26:45Z</dcterms:modified>
  <cp:category/>
</cp:coreProperties>
</file>