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8BC7-FFF3-E38C-1C55-DE4ACEB7D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55F11-2DDF-9D22-C151-F9E535CF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TI 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AA4F2-2741-87E5-1B4F-978B845B7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09" y="1015200"/>
            <a:ext cx="11185582" cy="5428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altLang="zh-TW" sz="2400" dirty="0"/>
              <a:t>A&amp;W</a:t>
            </a:r>
            <a:r>
              <a:rPr lang="zh-TW" altLang="en-US" sz="2400" dirty="0"/>
              <a:t> 可以</a:t>
            </a:r>
            <a:endParaRPr lang="en-US" sz="2400" dirty="0"/>
          </a:p>
          <a:p>
            <a:pPr marL="0" indent="0">
              <a:buNone/>
            </a:pPr>
            <a:r>
              <a:rPr lang="en-US" sz="1800" dirty="0"/>
              <a:t>             </a:t>
            </a:r>
            <a:r>
              <a:rPr lang="en-US" altLang="zh-TW" sz="1800" dirty="0"/>
              <a:t> </a:t>
            </a:r>
          </a:p>
          <a:p>
            <a:pPr marL="0" indent="0">
              <a:buNone/>
            </a:pPr>
            <a:r>
              <a:rPr lang="en-US" altLang="zh-TW" sz="1800" dirty="0"/>
              <a:t>          </a:t>
            </a:r>
            <a:r>
              <a:rPr lang="en-US" altLang="zh-TW" sz="1800" dirty="0">
                <a:solidFill>
                  <a:srgbClr val="0070C0"/>
                </a:solidFill>
              </a:rPr>
              <a:t>TI channel sounding chip </a:t>
            </a:r>
            <a:r>
              <a:rPr lang="zh-TW" altLang="en-US" sz="1800" dirty="0">
                <a:solidFill>
                  <a:srgbClr val="0070C0"/>
                </a:solidFill>
              </a:rPr>
              <a:t>目前已包含</a:t>
            </a:r>
            <a:r>
              <a:rPr lang="en-US" altLang="zh-TW" sz="1800" dirty="0">
                <a:solidFill>
                  <a:srgbClr val="0070C0"/>
                </a:solidFill>
              </a:rPr>
              <a:t>BT stack/profile </a:t>
            </a:r>
            <a:r>
              <a:rPr lang="zh-TW" altLang="en-US" sz="1800" dirty="0">
                <a:solidFill>
                  <a:srgbClr val="0070C0"/>
                </a:solidFill>
              </a:rPr>
              <a:t>在裡面 </a:t>
            </a:r>
            <a:r>
              <a:rPr lang="en-US" altLang="zh-TW" sz="1800" dirty="0">
                <a:solidFill>
                  <a:srgbClr val="0070C0"/>
                </a:solidFill>
              </a:rPr>
              <a:t>, </a:t>
            </a:r>
            <a:r>
              <a:rPr lang="zh-TW" altLang="en-US" sz="1800" dirty="0">
                <a:solidFill>
                  <a:srgbClr val="0070C0"/>
                </a:solidFill>
              </a:rPr>
              <a:t>除了</a:t>
            </a:r>
            <a:r>
              <a:rPr lang="en-US" altLang="zh-TW" sz="1800" dirty="0">
                <a:solidFill>
                  <a:srgbClr val="0070C0"/>
                </a:solidFill>
              </a:rPr>
              <a:t>channel sounding </a:t>
            </a:r>
            <a:r>
              <a:rPr lang="zh-TW" altLang="en-US" sz="1800" dirty="0">
                <a:solidFill>
                  <a:srgbClr val="0070C0"/>
                </a:solidFill>
              </a:rPr>
              <a:t>還有其他功能嗎</a:t>
            </a:r>
            <a:r>
              <a:rPr lang="en-US" altLang="zh-TW" sz="1800" dirty="0">
                <a:solidFill>
                  <a:srgbClr val="0070C0"/>
                </a:solidFill>
              </a:rPr>
              <a:t>?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       </a:t>
            </a:r>
            <a:r>
              <a:rPr lang="en-US" altLang="zh-TW" sz="1800" dirty="0">
                <a:solidFill>
                  <a:srgbClr val="0070C0"/>
                </a:solidFill>
              </a:rPr>
              <a:t>TI channel sounding chip </a:t>
            </a:r>
            <a:r>
              <a:rPr lang="zh-TW" altLang="en-US" sz="1800" dirty="0">
                <a:solidFill>
                  <a:srgbClr val="0070C0"/>
                </a:solidFill>
              </a:rPr>
              <a:t>是否能設置成</a:t>
            </a:r>
            <a:r>
              <a:rPr lang="en-US" altLang="zh-TW" sz="1800" dirty="0">
                <a:solidFill>
                  <a:srgbClr val="0070C0"/>
                </a:solidFill>
              </a:rPr>
              <a:t>HCI type </a:t>
            </a:r>
            <a:r>
              <a:rPr lang="zh-TW" altLang="en-US" sz="1800" dirty="0">
                <a:solidFill>
                  <a:srgbClr val="0070C0"/>
                </a:solidFill>
              </a:rPr>
              <a:t>的</a:t>
            </a:r>
            <a:r>
              <a:rPr lang="en-US" altLang="zh-TW" sz="1800" dirty="0">
                <a:solidFill>
                  <a:srgbClr val="0070C0"/>
                </a:solidFill>
              </a:rPr>
              <a:t>BT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chip </a:t>
            </a:r>
            <a:r>
              <a:rPr lang="zh-TW" altLang="en-US" sz="1800" dirty="0">
                <a:solidFill>
                  <a:srgbClr val="0070C0"/>
                </a:solidFill>
              </a:rPr>
              <a:t>嗎 </a:t>
            </a:r>
            <a:r>
              <a:rPr lang="en-US" altLang="zh-TW" sz="1800" dirty="0">
                <a:solidFill>
                  <a:srgbClr val="0070C0"/>
                </a:solidFill>
              </a:rPr>
              <a:t>?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426088109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52069</TotalTime>
  <Words>48</Words>
  <Application>Microsoft Office PowerPoint</Application>
  <PresentationFormat>寬螢幕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TI 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5548</cp:revision>
  <dcterms:created xsi:type="dcterms:W3CDTF">2014-11-12T21:47:38Z</dcterms:created>
  <dcterms:modified xsi:type="dcterms:W3CDTF">2025-07-04T03:03:48Z</dcterms:modified>
  <cp:category/>
</cp:coreProperties>
</file>