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88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F8BC7-FFF3-E38C-1C55-DE4ACEB7D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55F11-2DDF-9D22-C151-F9E535CFA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Pioneer 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AA4F2-2741-87E5-1B4F-978B845B7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09" y="1015200"/>
            <a:ext cx="11185582" cy="542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Android Project : </a:t>
            </a:r>
          </a:p>
          <a:p>
            <a:pPr marL="342900" indent="-342900">
              <a:buAutoNum type="arabicPeriod"/>
            </a:pPr>
            <a:r>
              <a:rPr lang="en-US" altLang="zh-TW" sz="1800" dirty="0">
                <a:solidFill>
                  <a:schemeClr val="accent6"/>
                </a:solidFill>
              </a:rPr>
              <a:t>CP/AA </a:t>
            </a:r>
            <a:r>
              <a:rPr lang="zh-TW" altLang="en-US" sz="1800" dirty="0">
                <a:solidFill>
                  <a:schemeClr val="accent6"/>
                </a:solidFill>
              </a:rPr>
              <a:t>會用使用</a:t>
            </a:r>
            <a:r>
              <a:rPr lang="en-US" altLang="zh-TW" sz="1800" dirty="0">
                <a:solidFill>
                  <a:schemeClr val="accent6"/>
                </a:solidFill>
              </a:rPr>
              <a:t>PIO</a:t>
            </a:r>
            <a:r>
              <a:rPr lang="zh-TW" altLang="en-US" sz="1800" dirty="0">
                <a:solidFill>
                  <a:schemeClr val="accent6"/>
                </a:solidFill>
              </a:rPr>
              <a:t>自己的 </a:t>
            </a:r>
            <a:r>
              <a:rPr lang="en-US" altLang="zh-TW" sz="1800" dirty="0">
                <a:solidFill>
                  <a:schemeClr val="accent6"/>
                </a:solidFill>
              </a:rPr>
              <a:t>?</a:t>
            </a:r>
            <a:r>
              <a:rPr lang="zh-TW" altLang="en-US" sz="1800" dirty="0">
                <a:solidFill>
                  <a:schemeClr val="accent6"/>
                </a:solidFill>
              </a:rPr>
              <a:t> 是否考慮</a:t>
            </a:r>
            <a:r>
              <a:rPr lang="en-US" altLang="zh-TW" sz="1800" dirty="0">
                <a:solidFill>
                  <a:schemeClr val="accent6"/>
                </a:solidFill>
              </a:rPr>
              <a:t>SW ECNR ?</a:t>
            </a:r>
          </a:p>
          <a:p>
            <a:pPr marL="342900" indent="-342900">
              <a:buAutoNum type="arabicPeriod"/>
            </a:pPr>
            <a:r>
              <a:rPr lang="en-US" altLang="zh-TW" sz="1800" dirty="0">
                <a:solidFill>
                  <a:schemeClr val="accent6"/>
                </a:solidFill>
              </a:rPr>
              <a:t>A&amp;W</a:t>
            </a:r>
            <a:r>
              <a:rPr lang="zh-TW" altLang="en-US" sz="1800" dirty="0">
                <a:solidFill>
                  <a:schemeClr val="accent6"/>
                </a:solidFill>
              </a:rPr>
              <a:t> </a:t>
            </a:r>
            <a:r>
              <a:rPr lang="en-US" altLang="zh-TW" sz="1800" dirty="0">
                <a:solidFill>
                  <a:schemeClr val="accent6"/>
                </a:solidFill>
              </a:rPr>
              <a:t>BT</a:t>
            </a:r>
            <a:r>
              <a:rPr lang="zh-TW" altLang="en-US" sz="1800" dirty="0">
                <a:solidFill>
                  <a:schemeClr val="accent6"/>
                </a:solidFill>
              </a:rPr>
              <a:t> </a:t>
            </a:r>
            <a:r>
              <a:rPr lang="en-US" altLang="zh-TW" sz="1800" dirty="0">
                <a:solidFill>
                  <a:schemeClr val="accent6"/>
                </a:solidFill>
              </a:rPr>
              <a:t>SDK</a:t>
            </a:r>
            <a:r>
              <a:rPr lang="zh-TW" altLang="en-US" sz="1800" dirty="0">
                <a:solidFill>
                  <a:schemeClr val="accent6"/>
                </a:solidFill>
              </a:rPr>
              <a:t> 已經支持</a:t>
            </a:r>
            <a:r>
              <a:rPr lang="en-US" altLang="zh-TW" sz="1800" dirty="0">
                <a:solidFill>
                  <a:schemeClr val="accent6"/>
                </a:solidFill>
              </a:rPr>
              <a:t>Android 15 , A&amp;W </a:t>
            </a:r>
            <a:r>
              <a:rPr lang="zh-TW" altLang="en-US" sz="1800" dirty="0">
                <a:solidFill>
                  <a:schemeClr val="accent6"/>
                </a:solidFill>
              </a:rPr>
              <a:t>有</a:t>
            </a:r>
            <a:r>
              <a:rPr lang="en-US" altLang="zh-TW" sz="1800" dirty="0">
                <a:solidFill>
                  <a:schemeClr val="accent6"/>
                </a:solidFill>
              </a:rPr>
              <a:t>Android 14/15 </a:t>
            </a:r>
            <a:r>
              <a:rPr lang="zh-TW" altLang="en-US" sz="1800" dirty="0">
                <a:solidFill>
                  <a:schemeClr val="accent6"/>
                </a:solidFill>
              </a:rPr>
              <a:t>上的</a:t>
            </a:r>
            <a:r>
              <a:rPr lang="en-US" altLang="zh-TW" sz="1800" dirty="0">
                <a:solidFill>
                  <a:schemeClr val="accent6"/>
                </a:solidFill>
              </a:rPr>
              <a:t>CP/AA/BT/ECNR demo </a:t>
            </a:r>
            <a:r>
              <a:rPr lang="zh-TW" altLang="en-US" sz="1800" dirty="0">
                <a:solidFill>
                  <a:schemeClr val="accent6"/>
                </a:solidFill>
              </a:rPr>
              <a:t>可以給</a:t>
            </a:r>
            <a:r>
              <a:rPr lang="en-US" altLang="zh-TW" sz="1800" dirty="0">
                <a:solidFill>
                  <a:schemeClr val="accent6"/>
                </a:solidFill>
              </a:rPr>
              <a:t>PIO </a:t>
            </a:r>
            <a:r>
              <a:rPr lang="zh-TW" altLang="en-US" sz="1800" dirty="0">
                <a:solidFill>
                  <a:schemeClr val="accent6"/>
                </a:solidFill>
              </a:rPr>
              <a:t>看</a:t>
            </a:r>
            <a:endParaRPr lang="en-US" altLang="zh-TW" sz="1800" dirty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Sunplus</a:t>
            </a:r>
            <a:r>
              <a:rPr lang="en-US" sz="2400" dirty="0"/>
              <a:t> Project :</a:t>
            </a:r>
          </a:p>
          <a:p>
            <a:pPr marL="457200" indent="-457200">
              <a:buAutoNum type="arabicPeriod"/>
            </a:pPr>
            <a:r>
              <a:rPr lang="en-US" sz="2400" dirty="0"/>
              <a:t>Bluetooth function </a:t>
            </a:r>
            <a:r>
              <a:rPr lang="zh-TW" altLang="en-US" sz="2400" dirty="0"/>
              <a:t>有哪些</a:t>
            </a:r>
            <a:r>
              <a:rPr lang="en-US" altLang="zh-TW" sz="2400" dirty="0"/>
              <a:t>, A&amp;W</a:t>
            </a:r>
            <a:r>
              <a:rPr lang="zh-TW" altLang="en-US" sz="2400" dirty="0"/>
              <a:t>可以先看</a:t>
            </a:r>
            <a:r>
              <a:rPr lang="en-US" altLang="zh-TW" sz="2400" dirty="0" err="1"/>
              <a:t>Sunplus</a:t>
            </a:r>
            <a:r>
              <a:rPr lang="en-US" altLang="zh-TW" sz="2400" dirty="0"/>
              <a:t> API </a:t>
            </a:r>
            <a:r>
              <a:rPr lang="zh-TW" altLang="en-US" sz="2400" dirty="0"/>
              <a:t>是否都支持</a:t>
            </a:r>
            <a:r>
              <a:rPr lang="en-US" altLang="zh-TW" sz="2400" dirty="0"/>
              <a:t>?</a:t>
            </a:r>
          </a:p>
          <a:p>
            <a:pPr marL="457200" indent="-457200">
              <a:buAutoNum type="arabicPeriod"/>
            </a:pPr>
            <a:r>
              <a:rPr lang="en-US" altLang="zh-TW" sz="2400" dirty="0"/>
              <a:t>Module </a:t>
            </a:r>
            <a:r>
              <a:rPr lang="zh-TW" altLang="en-US" sz="2400" dirty="0"/>
              <a:t>會用</a:t>
            </a:r>
            <a:r>
              <a:rPr lang="en-US" altLang="zh-TW" sz="2400" dirty="0"/>
              <a:t>JP </a:t>
            </a:r>
            <a:r>
              <a:rPr lang="zh-TW" altLang="en-US" sz="2400" dirty="0"/>
              <a:t>的還是</a:t>
            </a:r>
            <a:r>
              <a:rPr lang="en-US" altLang="zh-TW" sz="2400" dirty="0"/>
              <a:t>China </a:t>
            </a:r>
          </a:p>
          <a:p>
            <a:pPr marL="0" indent="0">
              <a:buNone/>
            </a:pPr>
            <a:r>
              <a:rPr lang="en-US" sz="2400" dirty="0"/>
              <a:t>2. cp/aa and </a:t>
            </a:r>
            <a:r>
              <a:rPr lang="en-US" sz="2400" dirty="0" err="1"/>
              <a:t>ecnr</a:t>
            </a:r>
            <a:r>
              <a:rPr lang="en-US" sz="2400" dirty="0"/>
              <a:t> </a:t>
            </a:r>
            <a:r>
              <a:rPr lang="zh-TW" altLang="en-US" sz="2400" dirty="0"/>
              <a:t>打算用</a:t>
            </a:r>
            <a:r>
              <a:rPr lang="en-US" altLang="zh-TW" sz="2400" dirty="0" err="1"/>
              <a:t>Sunplus</a:t>
            </a:r>
            <a:r>
              <a:rPr lang="en-US" altLang="zh-TW" sz="2400" dirty="0"/>
              <a:t> </a:t>
            </a:r>
            <a:r>
              <a:rPr lang="zh-TW" altLang="en-US" sz="2400" dirty="0"/>
              <a:t>提供的</a:t>
            </a:r>
            <a:r>
              <a:rPr lang="en-US" altLang="zh-TW" sz="2400" dirty="0"/>
              <a:t>?</a:t>
            </a:r>
          </a:p>
          <a:p>
            <a:pPr marL="0" indent="0">
              <a:buNone/>
            </a:pPr>
            <a:r>
              <a:rPr lang="en-US" sz="2400" dirty="0"/>
              <a:t>3. </a:t>
            </a:r>
            <a:r>
              <a:rPr lang="zh-TW" altLang="en-US" sz="2400" dirty="0"/>
              <a:t>主要是</a:t>
            </a:r>
            <a:r>
              <a:rPr lang="en-US" altLang="zh-TW" sz="2400" dirty="0"/>
              <a:t>for OEM or aftermarket ?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LE Audio :</a:t>
            </a:r>
          </a:p>
          <a:p>
            <a:pPr marL="0" indent="0">
              <a:buNone/>
            </a:pPr>
            <a:r>
              <a:rPr lang="en-US" sz="2400" dirty="0"/>
              <a:t>1.</a:t>
            </a:r>
            <a:r>
              <a:rPr lang="zh-TW" altLang="en-US" sz="2400" dirty="0"/>
              <a:t>預計採用哪個</a:t>
            </a:r>
            <a:r>
              <a:rPr lang="en-US" altLang="zh-TW" sz="2400" dirty="0"/>
              <a:t>combo chip ?</a:t>
            </a:r>
          </a:p>
          <a:p>
            <a:pPr marL="0" indent="0">
              <a:buNone/>
            </a:pPr>
            <a:r>
              <a:rPr lang="en-US" sz="2400" dirty="0"/>
              <a:t>2. POC </a:t>
            </a:r>
            <a:r>
              <a:rPr lang="zh-TW" altLang="en-US" sz="2400" dirty="0"/>
              <a:t>的</a:t>
            </a:r>
            <a:r>
              <a:rPr lang="en-US" altLang="zh-TW" sz="2400" dirty="0" err="1"/>
              <a:t>sco</a:t>
            </a:r>
            <a:r>
              <a:rPr lang="en-US" altLang="zh-TW" sz="2400" dirty="0"/>
              <a:t> and OS ?</a:t>
            </a:r>
          </a:p>
          <a:p>
            <a:pPr marL="0" indent="0">
              <a:buNone/>
            </a:pPr>
            <a:r>
              <a:rPr lang="en-US" sz="2400" dirty="0"/>
              <a:t>3. LE Audio functions : CIS/BIS send or receive ?</a:t>
            </a:r>
          </a:p>
          <a:p>
            <a:pPr marL="0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4260881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86A834-B34C-F5B0-C2F8-0AAF4021D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F095078-E3BD-04FD-06E7-38F10C53E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altLang="zh-TW" dirty="0"/>
              <a:t> </a:t>
            </a:r>
            <a:endParaRPr lang="zh-TW" altLang="zh-TW" dirty="0"/>
          </a:p>
          <a:p>
            <a:pPr lvl="0"/>
            <a:r>
              <a:rPr lang="en-US" altLang="zh-TW" dirty="0"/>
              <a:t>A&amp;W Stack own APIs might be more suitable for any OEM RFQ, but also have a compliant </a:t>
            </a:r>
            <a:r>
              <a:rPr lang="en-US" altLang="zh-TW" dirty="0" err="1"/>
              <a:t>Sunplus</a:t>
            </a:r>
            <a:r>
              <a:rPr lang="en-US" altLang="zh-TW" dirty="0"/>
              <a:t> BT APIs + some extended. </a:t>
            </a:r>
            <a:endParaRPr lang="zh-TW" altLang="zh-TW" dirty="0"/>
          </a:p>
          <a:p>
            <a:r>
              <a:rPr lang="en-US" altLang="zh-TW" dirty="0"/>
              <a:t>Note: </a:t>
            </a:r>
            <a:r>
              <a:rPr lang="en-US" altLang="zh-TW" dirty="0" err="1"/>
              <a:t>Sunplus</a:t>
            </a:r>
            <a:r>
              <a:rPr lang="en-US" altLang="zh-TW" dirty="0"/>
              <a:t> still doesn’t support non-</a:t>
            </a:r>
            <a:r>
              <a:rPr lang="en-US" altLang="zh-TW" dirty="0" err="1"/>
              <a:t>sunplus</a:t>
            </a:r>
            <a:r>
              <a:rPr lang="en-US" altLang="zh-TW" dirty="0"/>
              <a:t> BT chip stack ?</a:t>
            </a:r>
            <a:endParaRPr lang="zh-TW" altLang="zh-TW" dirty="0"/>
          </a:p>
          <a:p>
            <a:r>
              <a:rPr lang="en-US" altLang="zh-TW" dirty="0"/>
              <a:t> </a:t>
            </a:r>
            <a:endParaRPr lang="zh-TW" altLang="zh-TW" dirty="0"/>
          </a:p>
          <a:p>
            <a:r>
              <a:rPr lang="en-US" altLang="zh-TW" dirty="0"/>
              <a:t>               </a:t>
            </a:r>
            <a:endParaRPr lang="zh-TW" altLang="zh-TW" dirty="0"/>
          </a:p>
          <a:p>
            <a:pPr lvl="0"/>
            <a:r>
              <a:rPr lang="en-US" altLang="zh-TW" dirty="0"/>
              <a:t>Pricing for stack/module:</a:t>
            </a:r>
            <a:endParaRPr lang="zh-TW" altLang="zh-TW" dirty="0"/>
          </a:p>
          <a:p>
            <a:pPr lvl="0"/>
            <a:r>
              <a:rPr lang="en-US" altLang="zh-TW" dirty="0"/>
              <a:t>Key is if </a:t>
            </a:r>
            <a:r>
              <a:rPr lang="en-US" altLang="zh-TW" dirty="0" err="1"/>
              <a:t>pio</a:t>
            </a:r>
            <a:r>
              <a:rPr lang="en-US" altLang="zh-TW" dirty="0"/>
              <a:t> decides to  choose Japanese BT module maker that will impact our quotation.  </a:t>
            </a:r>
            <a:endParaRPr lang="zh-TW" altLang="zh-TW" dirty="0"/>
          </a:p>
          <a:p>
            <a:pPr lvl="0"/>
            <a:r>
              <a:rPr lang="en-US" altLang="zh-TW" dirty="0"/>
              <a:t>If our competitor is </a:t>
            </a:r>
            <a:r>
              <a:rPr lang="en-US" altLang="zh-TW" dirty="0" err="1"/>
              <a:t>nfore</a:t>
            </a:r>
            <a:r>
              <a:rPr lang="en-US" altLang="zh-TW" dirty="0"/>
              <a:t> or </a:t>
            </a:r>
            <a:r>
              <a:rPr lang="en-US" altLang="zh-TW" dirty="0" err="1"/>
              <a:t>china</a:t>
            </a:r>
            <a:r>
              <a:rPr lang="en-US" altLang="zh-TW" dirty="0"/>
              <a:t> maker, we need to try a lower price and introduce </a:t>
            </a:r>
            <a:r>
              <a:rPr lang="en-US" altLang="zh-TW" dirty="0" err="1"/>
              <a:t>Azureware</a:t>
            </a:r>
            <a:r>
              <a:rPr lang="en-US" altLang="zh-TW" dirty="0"/>
              <a:t>.</a:t>
            </a:r>
            <a:endParaRPr lang="zh-TW" altLang="zh-TW" dirty="0"/>
          </a:p>
          <a:p>
            <a:pPr lvl="0"/>
            <a:r>
              <a:rPr lang="en-US" altLang="zh-TW" dirty="0"/>
              <a:t>Perry, talk with </a:t>
            </a:r>
            <a:r>
              <a:rPr lang="en-US" altLang="zh-TW" dirty="0" err="1"/>
              <a:t>Sunplus</a:t>
            </a:r>
            <a:r>
              <a:rPr lang="en-US" altLang="zh-TW" dirty="0"/>
              <a:t> not to introduce other competitors.</a:t>
            </a:r>
            <a:endParaRPr lang="zh-TW" altLang="zh-TW" dirty="0"/>
          </a:p>
          <a:p>
            <a:pPr lvl="0"/>
            <a:r>
              <a:rPr lang="en-US" altLang="zh-TW" dirty="0"/>
              <a:t>Common spec stack: a low price will be provided to dominate the market.</a:t>
            </a:r>
            <a:endParaRPr lang="zh-TW" altLang="zh-TW" dirty="0"/>
          </a:p>
          <a:p>
            <a:r>
              <a:rPr lang="en-US" altLang="zh-TW" dirty="0"/>
              <a:t> </a:t>
            </a:r>
            <a:endParaRPr lang="zh-TW" altLang="zh-TW" dirty="0"/>
          </a:p>
          <a:p>
            <a:pPr lvl="0"/>
            <a:r>
              <a:rPr lang="en-US" altLang="zh-TW" dirty="0"/>
              <a:t>CarPlay / Android Auto: If pricing from </a:t>
            </a:r>
            <a:r>
              <a:rPr lang="en-US" altLang="zh-TW" dirty="0" err="1"/>
              <a:t>Sunplus</a:t>
            </a:r>
            <a:r>
              <a:rPr lang="en-US" altLang="zh-TW" dirty="0"/>
              <a:t> is a big issue to PIO,  remind PIO </a:t>
            </a:r>
            <a:r>
              <a:rPr lang="en-US" altLang="zh-TW" dirty="0" err="1"/>
              <a:t>Sunplus</a:t>
            </a:r>
            <a:r>
              <a:rPr lang="en-US" altLang="zh-TW" dirty="0"/>
              <a:t>’ audio architecture is not standard ALSA or </a:t>
            </a:r>
            <a:r>
              <a:rPr lang="en-US" altLang="zh-TW" dirty="0" err="1"/>
              <a:t>TinyALSA</a:t>
            </a:r>
            <a:r>
              <a:rPr lang="en-US" altLang="zh-TW" dirty="0"/>
              <a:t>, have to </a:t>
            </a:r>
            <a:r>
              <a:rPr lang="en-US" altLang="zh-TW" dirty="0" err="1"/>
              <a:t>nego</a:t>
            </a:r>
            <a:r>
              <a:rPr lang="en-US" altLang="zh-TW" dirty="0"/>
              <a:t> with S+ if possible to open its proprietary audio/video APIs.</a:t>
            </a:r>
            <a:endParaRPr lang="zh-TW" altLang="zh-TW" dirty="0"/>
          </a:p>
          <a:p>
            <a:r>
              <a:rPr lang="en-US" altLang="zh-TW" dirty="0"/>
              <a:t>A&amp;W also can provide a very special combined price for </a:t>
            </a:r>
            <a:r>
              <a:rPr lang="en-US" altLang="zh-TW" dirty="0" err="1"/>
              <a:t>bt</a:t>
            </a:r>
            <a:r>
              <a:rPr lang="en-US" altLang="zh-TW" dirty="0"/>
              <a:t> stack, CP/AA if needed, based on agreement of </a:t>
            </a:r>
            <a:r>
              <a:rPr lang="en-US" altLang="zh-TW" dirty="0" err="1"/>
              <a:t>Sunplus</a:t>
            </a:r>
            <a:r>
              <a:rPr lang="en-US" altLang="zh-TW" dirty="0"/>
              <a:t>’ opening its proprietary CP/AA system.</a:t>
            </a:r>
            <a:endParaRPr lang="zh-TW" altLang="zh-TW" dirty="0"/>
          </a:p>
          <a:p>
            <a:r>
              <a:rPr lang="en-US" altLang="zh-TW" dirty="0"/>
              <a:t> </a:t>
            </a:r>
            <a:endParaRPr lang="zh-TW" altLang="zh-TW" dirty="0"/>
          </a:p>
          <a:p>
            <a:r>
              <a:rPr lang="en-US" altLang="zh-TW" dirty="0"/>
              <a:t> </a:t>
            </a:r>
            <a:endParaRPr lang="zh-TW" altLang="zh-TW" dirty="0"/>
          </a:p>
          <a:p>
            <a:r>
              <a:rPr lang="en-US" altLang="zh-TW" dirty="0"/>
              <a:t>3.  ECNR: TO BE CONTINUED</a:t>
            </a:r>
            <a:endParaRPr lang="zh-TW" altLang="zh-TW" dirty="0"/>
          </a:p>
          <a:p>
            <a:r>
              <a:rPr lang="en-US" altLang="zh-TW" dirty="0"/>
              <a:t>       4.  Project team of A&amp;W: Jimmy’s team already did several projects of </a:t>
            </a:r>
            <a:r>
              <a:rPr lang="en-US" altLang="zh-TW" dirty="0" err="1"/>
              <a:t>Sunplus</a:t>
            </a:r>
            <a:r>
              <a:rPr lang="en-US" altLang="zh-TW" dirty="0"/>
              <a:t> platform, including JK and compliant APIs of S+.</a:t>
            </a:r>
            <a:endParaRPr lang="zh-TW" altLang="zh-TW" dirty="0"/>
          </a:p>
          <a:p>
            <a:r>
              <a:rPr lang="en-US" altLang="zh-TW" dirty="0"/>
              <a:t> </a:t>
            </a:r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762031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52716</TotalTime>
  <Words>365</Words>
  <Application>Microsoft Office PowerPoint</Application>
  <PresentationFormat>寬螢幕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Pioneer  Q&amp;A</vt:lpstr>
      <vt:lpstr>PowerPoint 簡報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5550</cp:revision>
  <dcterms:created xsi:type="dcterms:W3CDTF">2014-11-12T21:47:38Z</dcterms:created>
  <dcterms:modified xsi:type="dcterms:W3CDTF">2025-07-04T03:01:29Z</dcterms:modified>
  <cp:category/>
</cp:coreProperties>
</file>