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11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BC2DB-42FD-7D93-107D-57285681F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/>
              <a:t>Conti demo Q</a:t>
            </a:r>
            <a:r>
              <a:rPr lang="en-US" altLang="zh-TW" sz="2800" dirty="0"/>
              <a:t>&amp;A</a:t>
            </a:r>
            <a:endParaRPr 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C377795B-6CEF-B652-E77D-610252165F22}"/>
              </a:ext>
            </a:extLst>
          </p:cNvPr>
          <p:cNvSpPr txBox="1"/>
          <p:nvPr/>
        </p:nvSpPr>
        <p:spPr>
          <a:xfrm>
            <a:off x="684000" y="1118552"/>
            <a:ext cx="10843200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400" dirty="0"/>
              <a:t>A&amp;W DEMO S/W</a:t>
            </a:r>
            <a:endParaRPr lang="zh-TW" altLang="zh-TW" sz="1400" dirty="0"/>
          </a:p>
          <a:p>
            <a:pPr lvl="0"/>
            <a:r>
              <a:rPr lang="en-US" altLang="zh-TW" sz="1400" dirty="0"/>
              <a:t>Only providing basic functions, purpose is to verify SOC, Hardware &amp; system ports/drivers, integration of BT, CP/AA and ECNR. Only ECNR from Conti is to be integrated. 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A&amp;W’s BT, has lots of leading features, not appropriate or not capable to show in this special purpose demo system. A POC for any RFQ can be presented when needed if h/w system is fitted.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A&amp;W’s Android Native API compliant stack is provided if needed, while, of course, not capable to provide as many features as A&amp;W own API Stack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 CP/AA, a dedicated system with simulated APPs, device switches, can bus related to all Facet testing items are in house verified. ITU-T simulated program is also very helpful to verify the system RTS, audio/video system quality &amp; h/w components related.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 ECNR, a full IOP pre testing cases for different scenarios, like car size, speed, outside noise, inside noise, or even interior materials in house. ITU-T simulated tool, smart tuning tool, full system environment (integrating CP/AA, BT, VR, SIRI,…) can be used to verify the whole system, not just a stand alone ECNR IP lib.</a:t>
            </a:r>
            <a:endParaRPr lang="zh-TW" altLang="zh-TW" sz="1400" dirty="0"/>
          </a:p>
          <a:p>
            <a:r>
              <a:rPr lang="en-US" altLang="zh-TW" sz="1400" dirty="0"/>
              <a:t>POC can be provided to verify FRQ when needed/requested by Conti</a:t>
            </a:r>
            <a:endParaRPr lang="zh-TW" altLang="zh-TW" sz="1400" dirty="0"/>
          </a:p>
          <a:p>
            <a:r>
              <a:rPr lang="en-US" altLang="zh-TW" sz="1400" dirty="0"/>
              <a:t> </a:t>
            </a:r>
            <a:endParaRPr lang="zh-TW" altLang="zh-TW" sz="1400" dirty="0"/>
          </a:p>
          <a:p>
            <a:r>
              <a:rPr lang="en-US" altLang="zh-TW" sz="1400" dirty="0"/>
              <a:t>Conti’s product (integrated by Conti side), as called The Product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 DEMO or The Product will be presented to Conti’s customer ?</a:t>
            </a:r>
            <a:endParaRPr lang="zh-TW" altLang="zh-TW" sz="1400" dirty="0"/>
          </a:p>
          <a:p>
            <a:pPr lvl="0"/>
            <a:r>
              <a:rPr lang="en-US" altLang="zh-TW" sz="1400" dirty="0"/>
              <a:t>A&amp;W Stack with own APIs is preferred since its very rich functions and high performance that almost meets all kinds of FRQs. While Android Native API compliant Stack is also OK.</a:t>
            </a:r>
            <a:endParaRPr lang="zh-TW" altLang="zh-TW" sz="1400" dirty="0"/>
          </a:p>
          <a:p>
            <a:pPr lvl="0"/>
            <a:r>
              <a:rPr lang="en-US" altLang="zh-TW" sz="1400" dirty="0"/>
              <a:t>Better to start integration asap, and discuss special functions needed from customers.</a:t>
            </a:r>
            <a:endParaRPr lang="zh-TW" altLang="zh-TW" sz="1400" dirty="0"/>
          </a:p>
          <a:p>
            <a:pPr lvl="0"/>
            <a:r>
              <a:rPr lang="en-US" altLang="zh-TW" sz="1400" dirty="0"/>
              <a:t>Special requests for CP/AA ? Or, any other mirroring program is needed (ex., Car Link,…?)</a:t>
            </a:r>
            <a:endParaRPr lang="zh-TW" altLang="zh-TW" sz="1400" dirty="0"/>
          </a:p>
          <a:p>
            <a:r>
              <a:rPr lang="en-US" altLang="zh-TW" sz="1400" dirty="0"/>
              <a:t>   BT stack: checking list</a:t>
            </a:r>
            <a:endParaRPr lang="zh-TW" altLang="zh-TW" sz="1400" dirty="0"/>
          </a:p>
          <a:p>
            <a:r>
              <a:rPr lang="en-US" altLang="zh-TW" sz="1400" dirty="0"/>
              <a:t> </a:t>
            </a:r>
            <a:endParaRPr lang="zh-TW" altLang="zh-TW" sz="1400" dirty="0"/>
          </a:p>
          <a:p>
            <a:r>
              <a:rPr lang="en-US" altLang="zh-TW" sz="1400" dirty="0"/>
              <a:t>  CP/AA: checking list</a:t>
            </a:r>
            <a:endParaRPr lang="zh-TW" altLang="zh-TW" sz="1400" dirty="0"/>
          </a:p>
          <a:p>
            <a:r>
              <a:rPr lang="en-US" altLang="zh-TW" sz="1400" dirty="0"/>
              <a:t> </a:t>
            </a:r>
            <a:endParaRPr lang="zh-TW" altLang="zh-TW" sz="1400" dirty="0"/>
          </a:p>
          <a:p>
            <a:r>
              <a:rPr lang="en-US" altLang="zh-TW" sz="1400" dirty="0"/>
              <a:t>Mingfa, </a:t>
            </a:r>
            <a:r>
              <a:rPr lang="zh-TW" altLang="zh-TW" sz="1400" dirty="0"/>
              <a:t>最後這</a:t>
            </a:r>
            <a:r>
              <a:rPr lang="en-US" altLang="zh-TW" sz="1400" dirty="0"/>
              <a:t> checking list, </a:t>
            </a:r>
            <a:r>
              <a:rPr lang="zh-TW" altLang="zh-TW" sz="1400" dirty="0"/>
              <a:t>可以仔細</a:t>
            </a:r>
            <a:r>
              <a:rPr lang="en-US" altLang="zh-TW" sz="1400" dirty="0"/>
              <a:t>,</a:t>
            </a:r>
            <a:r>
              <a:rPr lang="zh-TW" altLang="zh-TW" sz="1400" dirty="0"/>
              <a:t>專業的寫在給</a:t>
            </a:r>
            <a:r>
              <a:rPr lang="en-US" altLang="zh-TW" sz="1400" dirty="0"/>
              <a:t> </a:t>
            </a:r>
            <a:r>
              <a:rPr lang="en-US" altLang="zh-TW" sz="1400" dirty="0" err="1"/>
              <a:t>conti</a:t>
            </a:r>
            <a:r>
              <a:rPr lang="en-US" altLang="zh-TW" sz="1400" dirty="0"/>
              <a:t> </a:t>
            </a:r>
            <a:r>
              <a:rPr lang="zh-TW" altLang="zh-TW" sz="1400" dirty="0"/>
              <a:t>的</a:t>
            </a:r>
            <a:r>
              <a:rPr lang="en-US" altLang="zh-TW" sz="1400" dirty="0"/>
              <a:t> Q&amp;A</a:t>
            </a:r>
            <a:endParaRPr lang="zh-TW" altLang="zh-TW" sz="1400" dirty="0"/>
          </a:p>
          <a:p>
            <a:pPr marL="0" indent="0">
              <a:buNone/>
            </a:pPr>
            <a:endParaRPr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39560121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51931</TotalTime>
  <Words>399</Words>
  <Application>Microsoft Office PowerPoint</Application>
  <PresentationFormat>寬螢幕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Conti demo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5547</cp:revision>
  <dcterms:created xsi:type="dcterms:W3CDTF">2014-11-12T21:47:38Z</dcterms:created>
  <dcterms:modified xsi:type="dcterms:W3CDTF">2025-07-06T01:28:37Z</dcterms:modified>
  <cp:category/>
</cp:coreProperties>
</file>