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106" d="100"/>
          <a:sy n="106" d="100"/>
        </p:scale>
        <p:origin x="120" y="77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F8BC7-FFF3-E38C-1C55-DE4ACEB7D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55F11-2DDF-9D22-C151-F9E535CF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Continental – TCC8050 with Android 14 </a:t>
            </a:r>
            <a:r>
              <a:rPr lang="zh-TW" altLang="en-US" sz="2800" dirty="0"/>
              <a:t> </a:t>
            </a:r>
            <a:r>
              <a:rPr lang="en-US" altLang="zh-TW" sz="2800" dirty="0"/>
              <a:t>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AA4F2-2741-87E5-1B4F-978B845B7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09" y="1015200"/>
            <a:ext cx="11185582" cy="5428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/>
              <a:t>A&amp;W demo version: </a:t>
            </a:r>
            <a:r>
              <a:rPr lang="en-US" sz="2000" dirty="0"/>
              <a:t>basic functions ; validation hardware, system operational</a:t>
            </a:r>
          </a:p>
          <a:p>
            <a:pPr marL="0" indent="0">
              <a:buNone/>
            </a:pPr>
            <a:r>
              <a:rPr lang="en-US" sz="2000" dirty="0"/>
              <a:t>             A&amp;W Stack Compatible Native APIs;</a:t>
            </a:r>
          </a:p>
          <a:p>
            <a:pPr marL="0" indent="0">
              <a:buNone/>
            </a:pPr>
            <a:r>
              <a:rPr lang="en-US" sz="2000" dirty="0"/>
              <a:t>             A&amp;W CarPlay / Android Auto ;</a:t>
            </a:r>
          </a:p>
          <a:p>
            <a:pPr marL="0" indent="0">
              <a:buNone/>
            </a:pPr>
            <a:r>
              <a:rPr lang="en-US" sz="2000" dirty="0"/>
              <a:t>             Continental ECNR;</a:t>
            </a:r>
          </a:p>
          <a:p>
            <a:pPr marL="0" indent="0">
              <a:buNone/>
            </a:pPr>
            <a:r>
              <a:rPr lang="en-US" sz="2600" dirty="0"/>
              <a:t>          </a:t>
            </a:r>
            <a:r>
              <a:rPr lang="en-US" sz="1800" dirty="0"/>
              <a:t>Note: </a:t>
            </a:r>
            <a:r>
              <a:rPr lang="en-US" altLang="zh-TW" sz="1800" dirty="0"/>
              <a:t>basic functions ; validation system/ hardware operational</a:t>
            </a:r>
          </a:p>
          <a:p>
            <a:pPr marL="0" indent="0">
              <a:buNone/>
            </a:pPr>
            <a:r>
              <a:rPr lang="en-US" altLang="zh-TW" sz="1800" dirty="0"/>
              <a:t>                         Schedule : Hardware / system Ok + 2 weeks</a:t>
            </a:r>
          </a:p>
          <a:p>
            <a:pPr marL="0" indent="0">
              <a:buNone/>
            </a:pPr>
            <a:r>
              <a:rPr lang="en-US" altLang="zh-TW" sz="1800" dirty="0"/>
              <a:t>               </a:t>
            </a: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/>
              <a:t>         </a:t>
            </a:r>
            <a:r>
              <a:rPr lang="en-US" altLang="zh-TW" sz="2400" dirty="0"/>
              <a:t>A&amp;W POC:</a:t>
            </a:r>
          </a:p>
          <a:p>
            <a:pPr marL="0" indent="0">
              <a:buNone/>
            </a:pPr>
            <a:r>
              <a:rPr lang="en-US" altLang="zh-TW" sz="2000" dirty="0"/>
              <a:t>             Continental </a:t>
            </a:r>
            <a:r>
              <a:rPr lang="zh-TW" altLang="en-US" sz="2000" dirty="0"/>
              <a:t>有需要那些 </a:t>
            </a:r>
            <a:r>
              <a:rPr lang="en-US" altLang="zh-TW" sz="2000" dirty="0"/>
              <a:t>Advanced functions , </a:t>
            </a:r>
            <a:r>
              <a:rPr lang="zh-TW" altLang="en-US" sz="2000" dirty="0"/>
              <a:t>以 </a:t>
            </a:r>
            <a:r>
              <a:rPr lang="en-US" altLang="zh-TW" sz="2000" dirty="0"/>
              <a:t>POC </a:t>
            </a:r>
            <a:r>
              <a:rPr lang="zh-TW" altLang="en-US" sz="2000" dirty="0"/>
              <a:t>方式提供</a:t>
            </a:r>
            <a:r>
              <a:rPr lang="en-US" altLang="zh-TW" sz="2000" dirty="0"/>
              <a:t>.</a:t>
            </a:r>
          </a:p>
          <a:p>
            <a:pPr marL="0" indent="0">
              <a:buNone/>
            </a:pPr>
            <a:r>
              <a:rPr lang="en-US" altLang="zh-TW" sz="2000" dirty="0"/>
              <a:t>             1. CPAA : Cluster View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          </a:t>
            </a:r>
            <a:r>
              <a:rPr lang="en-US" altLang="zh-TW" sz="2400" dirty="0"/>
              <a:t>Quality</a:t>
            </a:r>
            <a:r>
              <a:rPr lang="en-US" altLang="zh-TW" sz="2000" dirty="0"/>
              <a:t> : Facet , PCTS :</a:t>
            </a:r>
            <a:r>
              <a:rPr lang="zh-TW" altLang="en-US" sz="2000" dirty="0"/>
              <a:t> </a:t>
            </a:r>
            <a:r>
              <a:rPr lang="en-US" altLang="zh-TW" sz="2000" dirty="0"/>
              <a:t>internal</a:t>
            </a:r>
            <a:r>
              <a:rPr lang="zh-TW" altLang="en-US" sz="2000" dirty="0"/>
              <a:t> </a:t>
            </a:r>
            <a:r>
              <a:rPr lang="en-US" altLang="zh-TW" sz="2000" dirty="0"/>
              <a:t>testing ( TCC8050 + Android13 )</a:t>
            </a:r>
            <a:r>
              <a:rPr lang="en-US" sz="1800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88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1D608-552B-313E-7902-78FF6F2FE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A05D4-645A-19BA-BE88-661EED333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Continental – TCC8050 with Android 14 </a:t>
            </a:r>
            <a:r>
              <a:rPr lang="zh-TW" altLang="en-US" sz="2800" dirty="0"/>
              <a:t> </a:t>
            </a:r>
            <a:r>
              <a:rPr lang="en-US" altLang="zh-TW" sz="2800" dirty="0"/>
              <a:t>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DE1EB-2587-5510-33A6-0A5526698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09" y="1015200"/>
            <a:ext cx="11185582" cy="5428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TW" sz="2400" dirty="0"/>
              <a:t>2.   Smart Cockpit HPC </a:t>
            </a:r>
            <a:r>
              <a:rPr lang="en-US" altLang="zh-TW" dirty="0"/>
              <a:t>for OEMs</a:t>
            </a:r>
            <a:r>
              <a:rPr lang="en-US" altLang="zh-TW" sz="1800" dirty="0"/>
              <a:t>(Mitsumi Motors in </a:t>
            </a:r>
            <a:r>
              <a:rPr lang="en-US" altLang="zh-TW" sz="1800" dirty="0">
                <a:solidFill>
                  <a:srgbClr val="FF0000"/>
                </a:solidFill>
              </a:rPr>
              <a:t>Sept.</a:t>
            </a:r>
            <a:r>
              <a:rPr lang="en-US" altLang="zh-TW" sz="1800" dirty="0"/>
              <a:t>)  // Integrated by Continental </a:t>
            </a:r>
          </a:p>
          <a:p>
            <a:pPr marL="0" indent="0">
              <a:buNone/>
            </a:pPr>
            <a:r>
              <a:rPr lang="en-US" altLang="zh-TW" sz="2000" dirty="0"/>
              <a:t>              A&amp;W Stack Compatible Native APIs  or  A&amp;W Stack APIs </a:t>
            </a:r>
            <a:r>
              <a:rPr lang="en-US" altLang="zh-TW" sz="2000" dirty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zh-TW" sz="2000" dirty="0"/>
              <a:t>              A&amp;W CarPlay / Android Auto ;</a:t>
            </a:r>
          </a:p>
          <a:p>
            <a:pPr marL="0" indent="0">
              <a:buNone/>
            </a:pPr>
            <a:r>
              <a:rPr lang="en-US" altLang="zh-TW" sz="2000" dirty="0"/>
              <a:t>              Continental ECNR;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1800" dirty="0"/>
              <a:t>	</a:t>
            </a:r>
          </a:p>
          <a:p>
            <a:pPr marL="0" indent="0">
              <a:buNone/>
            </a:pPr>
            <a:r>
              <a:rPr lang="en-US" sz="2000" dirty="0"/>
              <a:t>           </a:t>
            </a:r>
            <a:r>
              <a:rPr lang="en-US" sz="2400" dirty="0"/>
              <a:t>Spec ? </a:t>
            </a:r>
            <a:r>
              <a:rPr lang="en-US" sz="2000" dirty="0"/>
              <a:t>// </a:t>
            </a:r>
            <a:r>
              <a:rPr lang="en-US" altLang="zh-TW" sz="2000" dirty="0"/>
              <a:t>New or advanced feature?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           Compatible Native APIs:</a:t>
            </a:r>
          </a:p>
          <a:p>
            <a:pPr marL="0" indent="0">
              <a:buNone/>
            </a:pPr>
            <a:r>
              <a:rPr lang="en-US" altLang="zh-TW" sz="2000" dirty="0"/>
              <a:t>                         Continental </a:t>
            </a:r>
            <a:r>
              <a:rPr lang="zh-TW" altLang="en-US" sz="2000" dirty="0"/>
              <a:t>本就使用 </a:t>
            </a:r>
            <a:r>
              <a:rPr lang="en-US" altLang="zh-TW" sz="2000" dirty="0"/>
              <a:t>Native API , </a:t>
            </a:r>
            <a:r>
              <a:rPr lang="zh-TW" altLang="en-US" sz="2000" dirty="0"/>
              <a:t>整合 </a:t>
            </a:r>
            <a:r>
              <a:rPr lang="en-US" altLang="zh-TW" sz="2000" dirty="0"/>
              <a:t>effort </a:t>
            </a:r>
            <a:r>
              <a:rPr lang="zh-TW" altLang="en-US" sz="2000" dirty="0"/>
              <a:t>較低</a:t>
            </a:r>
            <a:r>
              <a:rPr lang="en-US" altLang="zh-TW" sz="2000" dirty="0"/>
              <a:t>,  </a:t>
            </a:r>
            <a:r>
              <a:rPr lang="zh-TW" altLang="en-US" sz="2000" dirty="0"/>
              <a:t>需討論 </a:t>
            </a:r>
            <a:r>
              <a:rPr lang="en-US" altLang="zh-TW" sz="2000" dirty="0"/>
              <a:t>extend function </a:t>
            </a:r>
            <a:r>
              <a:rPr lang="zh-TW" altLang="en-US" sz="2000" dirty="0"/>
              <a:t>如何進行</a:t>
            </a: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           A&amp;W BT APIs: </a:t>
            </a:r>
          </a:p>
          <a:p>
            <a:pPr marL="0" indent="0">
              <a:buNone/>
            </a:pPr>
            <a:r>
              <a:rPr lang="en-US" altLang="zh-TW" sz="2000" dirty="0"/>
              <a:t>               Reasons or evidence that why Continental should use A&amp;W BT stack instead of Nativ Stack.</a:t>
            </a:r>
          </a:p>
          <a:p>
            <a:pPr marL="0" indent="0">
              <a:buNone/>
            </a:pPr>
            <a:r>
              <a:rPr lang="en-US" altLang="zh-TW" sz="2000" dirty="0"/>
              <a:t>               (</a:t>
            </a:r>
            <a:r>
              <a:rPr lang="en-US" altLang="zh-TW" sz="2000" dirty="0" err="1"/>
              <a:t>i.e</a:t>
            </a:r>
            <a:r>
              <a:rPr lang="en-US" altLang="zh-TW" sz="2000" dirty="0"/>
              <a:t> big difference between AAOS13 API and AAOS14 API, AAOS15 &amp; 16 may change)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           CPAA : </a:t>
            </a:r>
            <a:r>
              <a:rPr lang="zh-TW" altLang="en-US" sz="2000" dirty="0"/>
              <a:t>針對 </a:t>
            </a:r>
            <a:r>
              <a:rPr lang="en-US" altLang="zh-TW" sz="2000" dirty="0"/>
              <a:t>Critical part </a:t>
            </a:r>
            <a:r>
              <a:rPr lang="zh-TW" altLang="en-US" sz="2000" dirty="0"/>
              <a:t>於整合前</a:t>
            </a:r>
            <a:r>
              <a:rPr lang="en-US" altLang="zh-TW" sz="2000" dirty="0"/>
              <a:t>, </a:t>
            </a:r>
            <a:r>
              <a:rPr lang="zh-TW" altLang="en-US" sz="2000" dirty="0"/>
              <a:t>需與</a:t>
            </a:r>
            <a:r>
              <a:rPr lang="en-US" altLang="zh-TW" sz="2000" dirty="0"/>
              <a:t>Continental </a:t>
            </a:r>
            <a:r>
              <a:rPr lang="zh-TW" altLang="en-US" sz="2000" dirty="0"/>
              <a:t>討論 </a:t>
            </a:r>
            <a:r>
              <a:rPr lang="en-US" altLang="zh-TW" sz="2000" dirty="0"/>
              <a:t>, </a:t>
            </a:r>
            <a:r>
              <a:rPr lang="zh-TW" altLang="en-US" sz="2000" dirty="0"/>
              <a:t>如 </a:t>
            </a:r>
            <a:r>
              <a:rPr lang="en-US" altLang="zh-TW" sz="2000" dirty="0"/>
              <a:t>Device / Resource Management </a:t>
            </a:r>
            <a:r>
              <a:rPr lang="zh-TW" altLang="en-US" sz="2000" dirty="0"/>
              <a:t>機制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                        Leading zero , max zero for Siri</a:t>
            </a:r>
          </a:p>
          <a:p>
            <a:pPr marL="0" indent="0">
              <a:buNone/>
            </a:pPr>
            <a:r>
              <a:rPr lang="en-US" altLang="zh-TW" sz="2000" dirty="0"/>
              <a:t>                        GPS </a:t>
            </a:r>
            <a:r>
              <a:rPr lang="zh-TW" altLang="en-US" sz="2000" dirty="0"/>
              <a:t>座標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                         facet , PCTS critical test case…</a:t>
            </a:r>
          </a:p>
          <a:p>
            <a:pPr marL="0" indent="0">
              <a:buNone/>
            </a:pPr>
            <a:r>
              <a:rPr lang="en-US" altLang="zh-TW" sz="2000" dirty="0"/>
              <a:t>                        </a:t>
            </a:r>
          </a:p>
          <a:p>
            <a:pPr marL="0" indent="0">
              <a:buNone/>
            </a:pPr>
            <a:r>
              <a:rPr lang="en-US" altLang="zh-TW" sz="2000" dirty="0"/>
              <a:t>                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81909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51936</TotalTime>
  <Words>285</Words>
  <Application>Microsoft Office PowerPoint</Application>
  <PresentationFormat>寬螢幕</PresentationFormat>
  <Paragraphs>40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Continental – TCC8050 with Android 14  Q&amp;A</vt:lpstr>
      <vt:lpstr>Continental – TCC8050 with Android 14 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5546</cp:revision>
  <dcterms:created xsi:type="dcterms:W3CDTF">2014-11-12T21:47:38Z</dcterms:created>
  <dcterms:modified xsi:type="dcterms:W3CDTF">2025-07-03T10:06:40Z</dcterms:modified>
  <cp:category/>
</cp:coreProperties>
</file>