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4"/>
  </p:notesMasterIdLst>
  <p:handoutMasterIdLst>
    <p:handoutMasterId r:id="rId5"/>
  </p:handoutMasterIdLst>
  <p:sldIdLst>
    <p:sldId id="2076138197" r:id="rId2"/>
    <p:sldId id="2076138198" r:id="rId3"/>
  </p:sldIdLst>
  <p:sldSz cx="12192000" cy="6858000"/>
  <p:notesSz cx="6858000" cy="9144000"/>
  <p:defaultTextStyle>
    <a:defPPr>
      <a:defRPr lang="en-US"/>
    </a:defPPr>
    <a:lvl1pPr marL="0" algn="l" defTabSz="914194" rtl="0" eaLnBrk="1" latinLnBrk="0" hangingPunct="1">
      <a:defRPr sz="1800" kern="1200">
        <a:solidFill>
          <a:schemeClr val="tx1"/>
        </a:solidFill>
        <a:latin typeface="+mn-lt"/>
        <a:ea typeface="+mn-ea"/>
        <a:cs typeface="+mn-cs"/>
      </a:defRPr>
    </a:lvl1pPr>
    <a:lvl2pPr marL="457097" algn="l" defTabSz="914194" rtl="0" eaLnBrk="1" latinLnBrk="0" hangingPunct="1">
      <a:defRPr sz="1800" kern="1200">
        <a:solidFill>
          <a:schemeClr val="tx1"/>
        </a:solidFill>
        <a:latin typeface="+mn-lt"/>
        <a:ea typeface="+mn-ea"/>
        <a:cs typeface="+mn-cs"/>
      </a:defRPr>
    </a:lvl2pPr>
    <a:lvl3pPr marL="914194" algn="l" defTabSz="914194" rtl="0" eaLnBrk="1" latinLnBrk="0" hangingPunct="1">
      <a:defRPr sz="1800" kern="1200">
        <a:solidFill>
          <a:schemeClr val="tx1"/>
        </a:solidFill>
        <a:latin typeface="+mn-lt"/>
        <a:ea typeface="+mn-ea"/>
        <a:cs typeface="+mn-cs"/>
      </a:defRPr>
    </a:lvl3pPr>
    <a:lvl4pPr marL="1371291" algn="l" defTabSz="914194" rtl="0" eaLnBrk="1" latinLnBrk="0" hangingPunct="1">
      <a:defRPr sz="1800" kern="1200">
        <a:solidFill>
          <a:schemeClr val="tx1"/>
        </a:solidFill>
        <a:latin typeface="+mn-lt"/>
        <a:ea typeface="+mn-ea"/>
        <a:cs typeface="+mn-cs"/>
      </a:defRPr>
    </a:lvl4pPr>
    <a:lvl5pPr marL="1828389" algn="l" defTabSz="914194" rtl="0" eaLnBrk="1" latinLnBrk="0" hangingPunct="1">
      <a:defRPr sz="1800" kern="1200">
        <a:solidFill>
          <a:schemeClr val="tx1"/>
        </a:solidFill>
        <a:latin typeface="+mn-lt"/>
        <a:ea typeface="+mn-ea"/>
        <a:cs typeface="+mn-cs"/>
      </a:defRPr>
    </a:lvl5pPr>
    <a:lvl6pPr marL="2285486" algn="l" defTabSz="914194" rtl="0" eaLnBrk="1" latinLnBrk="0" hangingPunct="1">
      <a:defRPr sz="1800" kern="1200">
        <a:solidFill>
          <a:schemeClr val="tx1"/>
        </a:solidFill>
        <a:latin typeface="+mn-lt"/>
        <a:ea typeface="+mn-ea"/>
        <a:cs typeface="+mn-cs"/>
      </a:defRPr>
    </a:lvl6pPr>
    <a:lvl7pPr marL="2742583" algn="l" defTabSz="914194" rtl="0" eaLnBrk="1" latinLnBrk="0" hangingPunct="1">
      <a:defRPr sz="1800" kern="1200">
        <a:solidFill>
          <a:schemeClr val="tx1"/>
        </a:solidFill>
        <a:latin typeface="+mn-lt"/>
        <a:ea typeface="+mn-ea"/>
        <a:cs typeface="+mn-cs"/>
      </a:defRPr>
    </a:lvl7pPr>
    <a:lvl8pPr marL="3199680" algn="l" defTabSz="914194" rtl="0" eaLnBrk="1" latinLnBrk="0" hangingPunct="1">
      <a:defRPr sz="1800" kern="1200">
        <a:solidFill>
          <a:schemeClr val="tx1"/>
        </a:solidFill>
        <a:latin typeface="+mn-lt"/>
        <a:ea typeface="+mn-ea"/>
        <a:cs typeface="+mn-cs"/>
      </a:defRPr>
    </a:lvl8pPr>
    <a:lvl9pPr marL="3656777" algn="l" defTabSz="91419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4" userDrawn="1">
          <p15:clr>
            <a:srgbClr val="A4A3A4"/>
          </p15:clr>
        </p15:guide>
        <p15:guide id="2" orient="horz" pos="180" userDrawn="1">
          <p15:clr>
            <a:srgbClr val="A4A3A4"/>
          </p15:clr>
        </p15:guide>
        <p15:guide id="3" pos="3840"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0"/>
    <a:srgbClr val="BBD275"/>
    <a:srgbClr val="2196F3"/>
    <a:srgbClr val="F2F2F2"/>
    <a:srgbClr val="00AFF0"/>
    <a:srgbClr val="7F7F7F"/>
    <a:srgbClr val="4E617A"/>
    <a:srgbClr val="B03B3F"/>
    <a:srgbClr val="445468"/>
    <a:srgbClr val="7B8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17" autoAdjust="0"/>
    <p:restoredTop sz="79369" autoAdjust="0"/>
  </p:normalViewPr>
  <p:slideViewPr>
    <p:cSldViewPr snapToGrid="0" snapToObjects="1">
      <p:cViewPr varScale="1">
        <p:scale>
          <a:sx n="124" d="100"/>
          <a:sy n="124" d="100"/>
        </p:scale>
        <p:origin x="486" y="102"/>
      </p:cViewPr>
      <p:guideLst>
        <p:guide orient="horz" pos="4124"/>
        <p:guide orient="horz" pos="180"/>
        <p:guide pos="3840"/>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4" d="100"/>
        <a:sy n="24" d="100"/>
      </p:scale>
      <p:origin x="0" y="2544"/>
    </p:cViewPr>
  </p:sorterViewPr>
  <p:notesViewPr>
    <p:cSldViewPr snapToGrid="0" snapToObjects="1">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D10F59-8ACC-4663-8C2A-570A112049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4637D57-B97E-42F5-8476-EB81689E0E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pPr/>
              <a:t>7/16/2025</a:t>
            </a:fld>
            <a:endParaRPr lang="en-US" dirty="0"/>
          </a:p>
        </p:txBody>
      </p:sp>
      <p:sp>
        <p:nvSpPr>
          <p:cNvPr id="4" name="Footer Placeholder 3">
            <a:extLst>
              <a:ext uri="{FF2B5EF4-FFF2-40B4-BE49-F238E27FC236}">
                <a16:creationId xmlns:a16="http://schemas.microsoft.com/office/drawing/2014/main" id="{7F9899B3-B33A-4EA9-8156-CF1990109B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8324FE4-251C-4954-A1CB-FDB3EA793B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pPr/>
              <a:t>‹#›</a:t>
            </a:fld>
            <a:endParaRPr lang="en-US" dirty="0"/>
          </a:p>
        </p:txBody>
      </p:sp>
    </p:spTree>
    <p:extLst>
      <p:ext uri="{BB962C8B-B14F-4D97-AF65-F5344CB8AC3E}">
        <p14:creationId xmlns:p14="http://schemas.microsoft.com/office/powerpoint/2010/main" val="202926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7/16/2025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457097" rtl="0" eaLnBrk="1" latinLnBrk="0" hangingPunct="1">
      <a:defRPr sz="1200" kern="1200">
        <a:solidFill>
          <a:schemeClr val="tx1"/>
        </a:solidFill>
        <a:latin typeface="Calibri Light"/>
        <a:ea typeface="+mn-ea"/>
        <a:cs typeface="+mn-cs"/>
      </a:defRPr>
    </a:lvl1pPr>
    <a:lvl2pPr marL="457097" algn="l" defTabSz="457097" rtl="0" eaLnBrk="1" latinLnBrk="0" hangingPunct="1">
      <a:defRPr sz="1200" kern="1200">
        <a:solidFill>
          <a:schemeClr val="tx1"/>
        </a:solidFill>
        <a:latin typeface="Calibri Light"/>
        <a:ea typeface="+mn-ea"/>
        <a:cs typeface="+mn-cs"/>
      </a:defRPr>
    </a:lvl2pPr>
    <a:lvl3pPr marL="914194" algn="l" defTabSz="457097" rtl="0" eaLnBrk="1" latinLnBrk="0" hangingPunct="1">
      <a:defRPr sz="1200" kern="1200">
        <a:solidFill>
          <a:schemeClr val="tx1"/>
        </a:solidFill>
        <a:latin typeface="Calibri Light"/>
        <a:ea typeface="+mn-ea"/>
        <a:cs typeface="+mn-cs"/>
      </a:defRPr>
    </a:lvl3pPr>
    <a:lvl4pPr marL="1371291" algn="l" defTabSz="457097" rtl="0" eaLnBrk="1" latinLnBrk="0" hangingPunct="1">
      <a:defRPr sz="1200" kern="1200">
        <a:solidFill>
          <a:schemeClr val="tx1"/>
        </a:solidFill>
        <a:latin typeface="Calibri Light"/>
        <a:ea typeface="+mn-ea"/>
        <a:cs typeface="+mn-cs"/>
      </a:defRPr>
    </a:lvl4pPr>
    <a:lvl5pPr marL="1828389" algn="l" defTabSz="457097" rtl="0" eaLnBrk="1" latinLnBrk="0" hangingPunct="1">
      <a:defRPr sz="1200" kern="1200">
        <a:solidFill>
          <a:schemeClr val="tx1"/>
        </a:solidFill>
        <a:latin typeface="Calibri Light"/>
        <a:ea typeface="+mn-ea"/>
        <a:cs typeface="+mn-cs"/>
      </a:defRPr>
    </a:lvl5pPr>
    <a:lvl6pPr marL="2285486" algn="l" defTabSz="457097" rtl="0" eaLnBrk="1" latinLnBrk="0" hangingPunct="1">
      <a:defRPr sz="1200" kern="1200">
        <a:solidFill>
          <a:schemeClr val="tx1"/>
        </a:solidFill>
        <a:latin typeface="+mn-lt"/>
        <a:ea typeface="+mn-ea"/>
        <a:cs typeface="+mn-cs"/>
      </a:defRPr>
    </a:lvl6pPr>
    <a:lvl7pPr marL="2742583" algn="l" defTabSz="457097" rtl="0" eaLnBrk="1" latinLnBrk="0" hangingPunct="1">
      <a:defRPr sz="1200" kern="1200">
        <a:solidFill>
          <a:schemeClr val="tx1"/>
        </a:solidFill>
        <a:latin typeface="+mn-lt"/>
        <a:ea typeface="+mn-ea"/>
        <a:cs typeface="+mn-cs"/>
      </a:defRPr>
    </a:lvl7pPr>
    <a:lvl8pPr marL="3199680" algn="l" defTabSz="457097" rtl="0" eaLnBrk="1" latinLnBrk="0" hangingPunct="1">
      <a:defRPr sz="1200" kern="1200">
        <a:solidFill>
          <a:schemeClr val="tx1"/>
        </a:solidFill>
        <a:latin typeface="+mn-lt"/>
        <a:ea typeface="+mn-ea"/>
        <a:cs typeface="+mn-cs"/>
      </a:defRPr>
    </a:lvl8pPr>
    <a:lvl9pPr marL="3656777" algn="l" defTabSz="45709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a:extLst>
              <a:ext uri="{FF2B5EF4-FFF2-40B4-BE49-F238E27FC236}">
                <a16:creationId xmlns:a16="http://schemas.microsoft.com/office/drawing/2014/main" id="{B3A672EE-90E8-4860-A6D6-22159C48E38A}"/>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a:extLst>
              <a:ext uri="{FF2B5EF4-FFF2-40B4-BE49-F238E27FC236}">
                <a16:creationId xmlns:a16="http://schemas.microsoft.com/office/drawing/2014/main" id="{5A8601D3-507B-4164-A6A1-4B0DD56554FE}"/>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741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6" name="Picture 5">
            <a:extLst>
              <a:ext uri="{FF2B5EF4-FFF2-40B4-BE49-F238E27FC236}">
                <a16:creationId xmlns:a16="http://schemas.microsoft.com/office/drawing/2014/main" id="{ED6EFE67-9631-2BA5-70C1-786E95D2C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8400" y="252000"/>
            <a:ext cx="967846" cy="432000"/>
          </a:xfrm>
          <a:prstGeom prst="rect">
            <a:avLst/>
          </a:prstGeom>
        </p:spPr>
      </p:pic>
    </p:spTree>
    <p:extLst>
      <p:ext uri="{BB962C8B-B14F-4D97-AF65-F5344CB8AC3E}">
        <p14:creationId xmlns:p14="http://schemas.microsoft.com/office/powerpoint/2010/main" val="398292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3" name="Picture 2">
            <a:extLst>
              <a:ext uri="{FF2B5EF4-FFF2-40B4-BE49-F238E27FC236}">
                <a16:creationId xmlns:a16="http://schemas.microsoft.com/office/drawing/2014/main" id="{48B69E70-10BD-BF96-E194-5D5164E12B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42789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sp>
        <p:nvSpPr>
          <p:cNvPr id="5" name="Text Placeholder 4">
            <a:extLst>
              <a:ext uri="{FF2B5EF4-FFF2-40B4-BE49-F238E27FC236}">
                <a16:creationId xmlns:a16="http://schemas.microsoft.com/office/drawing/2014/main" id="{3C5483E2-CB6B-4E60-8A90-A1FBC75CCCDF}"/>
              </a:ext>
            </a:extLst>
          </p:cNvPr>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362" indent="0">
              <a:buNone/>
              <a:defRPr/>
            </a:lvl2pPr>
            <a:lvl3pPr marL="720725" indent="0">
              <a:buNone/>
              <a:defRPr/>
            </a:lvl3pPr>
            <a:lvl4pPr marL="968375" indent="0">
              <a:buNone/>
              <a:defRPr/>
            </a:lvl4pPr>
          </a:lstStyle>
          <a:p>
            <a:pPr lvl="0"/>
            <a:r>
              <a:rPr lang="en-US" dirty="0"/>
              <a:t>Sub title</a:t>
            </a:r>
          </a:p>
        </p:txBody>
      </p:sp>
      <p:pic>
        <p:nvPicPr>
          <p:cNvPr id="8" name="Picture 7">
            <a:extLst>
              <a:ext uri="{FF2B5EF4-FFF2-40B4-BE49-F238E27FC236}">
                <a16:creationId xmlns:a16="http://schemas.microsoft.com/office/drawing/2014/main" id="{000FBA0C-B75C-5ED8-761F-C974D4BE0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191015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76148-CB4A-4BF5-86BE-529CC21C7530}"/>
              </a:ext>
            </a:extLst>
          </p:cNvPr>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205E85-911A-4249-9511-5C107FE32359}"/>
              </a:ext>
            </a:extLst>
          </p:cNvPr>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3D6C5E0-FBC6-410C-9729-A06754CC55FB}"/>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extLst>
      <p:ext uri="{BB962C8B-B14F-4D97-AF65-F5344CB8AC3E}">
        <p14:creationId xmlns:p14="http://schemas.microsoft.com/office/powerpoint/2010/main" val="523624052"/>
      </p:ext>
    </p:extLst>
  </p:cSld>
  <p:clrMap bg1="lt1" tx1="dk1" bg2="lt2" tx2="dk2" accent1="accent1" accent2="accent2" accent3="accent3" accent4="accent4" accent5="accent5" accent6="accent6" hlink="hlink" folHlink="folHlink"/>
  <p:sldLayoutIdLst>
    <p:sldLayoutId id="2147483761" r:id="rId1"/>
    <p:sldLayoutId id="2147483760" r:id="rId2"/>
    <p:sldLayoutId id="2147483763" r:id="rId3"/>
    <p:sldLayoutId id="2147483764" r:id="rId4"/>
  </p:sldLayoutIdLst>
  <p:txStyles>
    <p:titleStyle>
      <a:lvl1pPr algn="ctr" defTabSz="457189"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189"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288" algn="l" defTabSz="457189" rtl="0" eaLnBrk="1" latinLnBrk="0" hangingPunct="1">
        <a:lnSpc>
          <a:spcPct val="90000"/>
        </a:lnSpc>
        <a:spcBef>
          <a:spcPts val="251"/>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189" rtl="0" eaLnBrk="1" latinLnBrk="0" hangingPunct="1">
        <a:lnSpc>
          <a:spcPct val="90000"/>
        </a:lnSpc>
        <a:spcBef>
          <a:spcPts val="251"/>
        </a:spcBef>
        <a:buFont typeface="Calibri" panose="020F0502020204030204" pitchFamily="34" charset="0"/>
        <a:buChar char="◦"/>
        <a:defRPr sz="1800" kern="1200">
          <a:solidFill>
            <a:schemeClr val="tx1"/>
          </a:solidFill>
          <a:latin typeface="+mn-lt"/>
          <a:ea typeface="+mn-ea"/>
          <a:cs typeface="+mn-cs"/>
        </a:defRPr>
      </a:lvl3pPr>
      <a:lvl4pPr marL="1081088" indent="-112713" algn="l" defTabSz="457189" rtl="0" eaLnBrk="1" latinLnBrk="0" hangingPunct="1">
        <a:lnSpc>
          <a:spcPct val="90000"/>
        </a:lnSpc>
        <a:spcBef>
          <a:spcPts val="251"/>
        </a:spcBef>
        <a:buFont typeface="Calibri" panose="020F0502020204030204" pitchFamily="34" charset="0"/>
        <a:buChar char="‐"/>
        <a:defRPr sz="1600" kern="1200">
          <a:solidFill>
            <a:schemeClr val="tx1"/>
          </a:solidFill>
          <a:latin typeface="+mn-lt"/>
          <a:ea typeface="+mn-ea"/>
          <a:cs typeface="+mn-cs"/>
        </a:defRPr>
      </a:lvl4pPr>
      <a:lvl5pPr marL="1255713" indent="-112713" algn="l" defTabSz="457189" rtl="0" eaLnBrk="1" latinLnBrk="0" hangingPunct="1">
        <a:lnSpc>
          <a:spcPct val="90000"/>
        </a:lnSpc>
        <a:spcBef>
          <a:spcPts val="251"/>
        </a:spcBef>
        <a:buFont typeface="Arial" panose="020B0604020202020204" pitchFamily="34" charset="0"/>
        <a:buChar char="•"/>
        <a:defRPr sz="1400" kern="1200">
          <a:solidFill>
            <a:schemeClr val="tx1"/>
          </a:solidFill>
          <a:latin typeface="+mn-lt"/>
          <a:ea typeface="+mn-ea"/>
          <a:cs typeface="+mn-cs"/>
        </a:defRPr>
      </a:lvl5pPr>
      <a:lvl6pPr marL="1257269"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6pPr>
      <a:lvl7pPr marL="1485863"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7pPr>
      <a:lvl8pPr marL="1714457"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8pPr>
      <a:lvl9pPr marL="1943051"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189" rtl="0" eaLnBrk="1" latinLnBrk="0" hangingPunct="1">
        <a:defRPr sz="900" kern="1200">
          <a:solidFill>
            <a:schemeClr val="tx1"/>
          </a:solidFill>
          <a:latin typeface="+mn-lt"/>
          <a:ea typeface="+mn-ea"/>
          <a:cs typeface="+mn-cs"/>
        </a:defRPr>
      </a:lvl1pPr>
      <a:lvl2pPr marL="228594" algn="l" defTabSz="457189" rtl="0" eaLnBrk="1" latinLnBrk="0" hangingPunct="1">
        <a:defRPr sz="900" kern="1200">
          <a:solidFill>
            <a:schemeClr val="tx1"/>
          </a:solidFill>
          <a:latin typeface="+mn-lt"/>
          <a:ea typeface="+mn-ea"/>
          <a:cs typeface="+mn-cs"/>
        </a:defRPr>
      </a:lvl2pPr>
      <a:lvl3pPr marL="457189" algn="l" defTabSz="457189" rtl="0" eaLnBrk="1" latinLnBrk="0" hangingPunct="1">
        <a:defRPr sz="900" kern="1200">
          <a:solidFill>
            <a:schemeClr val="tx1"/>
          </a:solidFill>
          <a:latin typeface="+mn-lt"/>
          <a:ea typeface="+mn-ea"/>
          <a:cs typeface="+mn-cs"/>
        </a:defRPr>
      </a:lvl3pPr>
      <a:lvl4pPr marL="685783" algn="l" defTabSz="457189" rtl="0" eaLnBrk="1" latinLnBrk="0" hangingPunct="1">
        <a:defRPr sz="900" kern="1200">
          <a:solidFill>
            <a:schemeClr val="tx1"/>
          </a:solidFill>
          <a:latin typeface="+mn-lt"/>
          <a:ea typeface="+mn-ea"/>
          <a:cs typeface="+mn-cs"/>
        </a:defRPr>
      </a:lvl4pPr>
      <a:lvl5pPr marL="914377" algn="l" defTabSz="457189" rtl="0" eaLnBrk="1" latinLnBrk="0" hangingPunct="1">
        <a:defRPr sz="900" kern="1200">
          <a:solidFill>
            <a:schemeClr val="tx1"/>
          </a:solidFill>
          <a:latin typeface="+mn-lt"/>
          <a:ea typeface="+mn-ea"/>
          <a:cs typeface="+mn-cs"/>
        </a:defRPr>
      </a:lvl5pPr>
      <a:lvl6pPr marL="1142971" algn="l" defTabSz="457189" rtl="0" eaLnBrk="1" latinLnBrk="0" hangingPunct="1">
        <a:defRPr sz="900" kern="1200">
          <a:solidFill>
            <a:schemeClr val="tx1"/>
          </a:solidFill>
          <a:latin typeface="+mn-lt"/>
          <a:ea typeface="+mn-ea"/>
          <a:cs typeface="+mn-cs"/>
        </a:defRPr>
      </a:lvl6pPr>
      <a:lvl7pPr marL="1371566" algn="l" defTabSz="457189" rtl="0" eaLnBrk="1" latinLnBrk="0" hangingPunct="1">
        <a:defRPr sz="900" kern="1200">
          <a:solidFill>
            <a:schemeClr val="tx1"/>
          </a:solidFill>
          <a:latin typeface="+mn-lt"/>
          <a:ea typeface="+mn-ea"/>
          <a:cs typeface="+mn-cs"/>
        </a:defRPr>
      </a:lvl7pPr>
      <a:lvl8pPr marL="1600160" algn="l" defTabSz="457189" rtl="0" eaLnBrk="1" latinLnBrk="0" hangingPunct="1">
        <a:defRPr sz="900" kern="1200">
          <a:solidFill>
            <a:schemeClr val="tx1"/>
          </a:solidFill>
          <a:latin typeface="+mn-lt"/>
          <a:ea typeface="+mn-ea"/>
          <a:cs typeface="+mn-cs"/>
        </a:defRPr>
      </a:lvl8pPr>
      <a:lvl9pPr marL="1828754" algn="l" defTabSz="457189"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F8617-8234-563C-4107-CF84594158EB}"/>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0105CBDE-C377-7804-21B2-9EC44D43928E}"/>
              </a:ext>
            </a:extLst>
          </p:cNvPr>
          <p:cNvSpPr>
            <a:spLocks noGrp="1"/>
          </p:cNvSpPr>
          <p:nvPr>
            <p:ph type="title"/>
          </p:nvPr>
        </p:nvSpPr>
        <p:spPr>
          <a:xfrm>
            <a:off x="1829377" y="196907"/>
            <a:ext cx="8533245" cy="647054"/>
          </a:xfrm>
        </p:spPr>
        <p:txBody>
          <a:bodyPr>
            <a:normAutofit/>
          </a:bodyPr>
          <a:lstStyle/>
          <a:p>
            <a:r>
              <a:rPr lang="en-US" altLang="zh-TW" sz="2800" dirty="0" err="1"/>
              <a:t>Ecore</a:t>
            </a:r>
            <a:r>
              <a:rPr lang="en-US" altLang="zh-TW" sz="2800" dirty="0"/>
              <a:t> – Q&amp;A</a:t>
            </a:r>
            <a:endParaRPr lang="zh-TW" altLang="en-US" sz="2800" dirty="0"/>
          </a:p>
        </p:txBody>
      </p:sp>
      <p:sp>
        <p:nvSpPr>
          <p:cNvPr id="3" name="內容版面配置區 2">
            <a:extLst>
              <a:ext uri="{FF2B5EF4-FFF2-40B4-BE49-F238E27FC236}">
                <a16:creationId xmlns:a16="http://schemas.microsoft.com/office/drawing/2014/main" id="{4508F4B1-EC5E-8D06-A4DA-B29596DA8C0B}"/>
              </a:ext>
            </a:extLst>
          </p:cNvPr>
          <p:cNvSpPr>
            <a:spLocks noGrp="1"/>
          </p:cNvSpPr>
          <p:nvPr>
            <p:ph idx="1"/>
          </p:nvPr>
        </p:nvSpPr>
        <p:spPr>
          <a:xfrm>
            <a:off x="572696" y="1040759"/>
            <a:ext cx="10515164" cy="5291015"/>
          </a:xfrm>
        </p:spPr>
        <p:txBody>
          <a:bodyPr>
            <a:normAutofit/>
          </a:bodyPr>
          <a:lstStyle/>
          <a:p>
            <a:r>
              <a:rPr lang="en-US" altLang="zh-TW" sz="1800" dirty="0">
                <a:solidFill>
                  <a:srgbClr val="FF0000"/>
                </a:solidFill>
              </a:rPr>
              <a:t>Request Customer : </a:t>
            </a:r>
            <a:endParaRPr lang="zh-TW" altLang="zh-TW" sz="1800" dirty="0">
              <a:solidFill>
                <a:srgbClr val="FF0000"/>
              </a:solidFill>
            </a:endParaRPr>
          </a:p>
          <a:p>
            <a:pPr lvl="0">
              <a:buFont typeface="Wingdings" panose="05000000000000000000" pitchFamily="2" charset="2"/>
              <a:buChar char="Ø"/>
            </a:pPr>
            <a:r>
              <a:rPr lang="en-US" altLang="zh-TW" sz="1800" dirty="0"/>
              <a:t>Can you provide the Application that you’re using ?</a:t>
            </a:r>
          </a:p>
          <a:p>
            <a:pPr marL="0" lvl="0" indent="0">
              <a:buNone/>
            </a:pPr>
            <a:endParaRPr lang="en-US" altLang="zh-TW" sz="1800" dirty="0"/>
          </a:p>
          <a:p>
            <a:r>
              <a:rPr lang="en-US" altLang="zh-TW" sz="1800" dirty="0">
                <a:solidFill>
                  <a:srgbClr val="FF0000"/>
                </a:solidFill>
              </a:rPr>
              <a:t>Request PM : </a:t>
            </a:r>
            <a:endParaRPr lang="zh-TW" altLang="zh-TW" sz="1800" dirty="0">
              <a:solidFill>
                <a:srgbClr val="FF0000"/>
              </a:solidFill>
            </a:endParaRPr>
          </a:p>
          <a:p>
            <a:pPr lvl="0">
              <a:buFont typeface="Wingdings" panose="05000000000000000000" pitchFamily="2" charset="2"/>
              <a:buChar char="Ø"/>
            </a:pPr>
            <a:r>
              <a:rPr lang="en-US" altLang="zh-TW" sz="1800" dirty="0"/>
              <a:t>What’s the spec of this project (we know that it’s same as </a:t>
            </a:r>
            <a:r>
              <a:rPr lang="en-US" altLang="zh-TW" sz="1800" dirty="0" err="1"/>
              <a:t>Tauml</a:t>
            </a:r>
            <a:r>
              <a:rPr lang="en-US" altLang="zh-TW" sz="1800" dirty="0"/>
              <a:t>, but what exactly spec is?)</a:t>
            </a:r>
          </a:p>
          <a:p>
            <a:pPr marL="0" lvl="0" indent="0">
              <a:buNone/>
            </a:pPr>
            <a:endParaRPr lang="zh-TW" altLang="zh-TW" sz="1800" dirty="0"/>
          </a:p>
          <a:p>
            <a:r>
              <a:rPr lang="en-US" altLang="zh-TW" sz="2000" dirty="0">
                <a:solidFill>
                  <a:srgbClr val="FF0000"/>
                </a:solidFill>
              </a:rPr>
              <a:t>Request Sales : </a:t>
            </a:r>
            <a:endParaRPr lang="zh-TW" altLang="zh-TW" sz="2000" dirty="0">
              <a:solidFill>
                <a:srgbClr val="FF0000"/>
              </a:solidFill>
            </a:endParaRPr>
          </a:p>
          <a:p>
            <a:pPr lvl="0">
              <a:buFont typeface="Wingdings" panose="05000000000000000000" pitchFamily="2" charset="2"/>
              <a:buChar char="Ø"/>
            </a:pPr>
            <a:r>
              <a:rPr lang="en-US" altLang="zh-TW" sz="2000" dirty="0"/>
              <a:t>What’s the schedule for this project?</a:t>
            </a:r>
          </a:p>
          <a:p>
            <a:pPr lvl="0">
              <a:buFont typeface="Wingdings" panose="05000000000000000000" pitchFamily="2" charset="2"/>
              <a:buChar char="Ø"/>
            </a:pPr>
            <a:r>
              <a:rPr lang="en-US" altLang="zh-TW" sz="2000" dirty="0"/>
              <a:t>Please ask customer contact PM instead of directly contact sales for request. And keep PM/RD in the mail loop.</a:t>
            </a:r>
          </a:p>
          <a:p>
            <a:pPr marL="0" indent="0">
              <a:buNone/>
            </a:pPr>
            <a:endParaRPr lang="zh-TW" altLang="en-US" sz="2000" dirty="0"/>
          </a:p>
        </p:txBody>
      </p:sp>
    </p:spTree>
    <p:extLst>
      <p:ext uri="{BB962C8B-B14F-4D97-AF65-F5344CB8AC3E}">
        <p14:creationId xmlns:p14="http://schemas.microsoft.com/office/powerpoint/2010/main" val="744740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A64A38F1-22E5-7B1B-F5D0-0FAF328FFF9E}"/>
              </a:ext>
            </a:extLst>
          </p:cNvPr>
          <p:cNvSpPr>
            <a:spLocks noGrp="1"/>
          </p:cNvSpPr>
          <p:nvPr>
            <p:ph idx="1"/>
          </p:nvPr>
        </p:nvSpPr>
        <p:spPr>
          <a:xfrm>
            <a:off x="838418" y="1056600"/>
            <a:ext cx="10515164" cy="4744800"/>
          </a:xfrm>
        </p:spPr>
        <p:txBody>
          <a:bodyPr>
            <a:normAutofit lnSpcReduction="10000"/>
          </a:bodyPr>
          <a:lstStyle/>
          <a:p>
            <a:pPr lvl="0"/>
            <a:r>
              <a:rPr lang="en-US" altLang="zh-TW" dirty="0">
                <a:solidFill>
                  <a:srgbClr val="FF0000"/>
                </a:solidFill>
              </a:rPr>
              <a:t>Mantis #5007 </a:t>
            </a:r>
            <a:r>
              <a:rPr lang="en-US" altLang="zh-TW" dirty="0"/>
              <a:t>: </a:t>
            </a:r>
          </a:p>
          <a:p>
            <a:pPr marL="504000" lvl="0">
              <a:buFont typeface="Wingdings" panose="05000000000000000000" pitchFamily="2" charset="2"/>
              <a:buChar char="Ø"/>
            </a:pPr>
            <a:r>
              <a:rPr lang="en-US" altLang="zh-TW" dirty="0"/>
              <a:t>RD(Tony) need to check the data structure “where to set the device node”, it may take 1-2 days</a:t>
            </a:r>
          </a:p>
          <a:p>
            <a:pPr marL="0" lvl="0" indent="0">
              <a:buNone/>
            </a:pPr>
            <a:endParaRPr lang="en-US" altLang="zh-TW" dirty="0"/>
          </a:p>
          <a:p>
            <a:r>
              <a:rPr lang="en-US" altLang="zh-TW" dirty="0">
                <a:solidFill>
                  <a:srgbClr val="FF0000"/>
                </a:solidFill>
              </a:rPr>
              <a:t>Mantis #4963 :</a:t>
            </a:r>
          </a:p>
          <a:p>
            <a:pPr marL="504000" lvl="0">
              <a:buFont typeface="Wingdings" panose="05000000000000000000" pitchFamily="2" charset="2"/>
              <a:buChar char="Ø"/>
            </a:pPr>
            <a:r>
              <a:rPr lang="en-US" altLang="zh-TW" dirty="0"/>
              <a:t>This issue is for PCM setting, since we already modified the code, but customer still has problem, we need HCI log to debug, due to customer don’t have sniffer to get the log, we need to reproduce it on our side, but now the EVB can’t </a:t>
            </a:r>
            <a:r>
              <a:rPr lang="en-US" altLang="zh-TW" dirty="0" err="1"/>
              <a:t>init</a:t>
            </a:r>
            <a:r>
              <a:rPr lang="en-US" altLang="zh-TW" dirty="0"/>
              <a:t>, we need </a:t>
            </a:r>
            <a:r>
              <a:rPr lang="en-US" altLang="zh-TW" dirty="0" err="1"/>
              <a:t>Ecore</a:t>
            </a:r>
            <a:r>
              <a:rPr lang="en-US" altLang="zh-TW" dirty="0"/>
              <a:t> to send us a new one.</a:t>
            </a:r>
          </a:p>
          <a:p>
            <a:pPr marL="504000" lvl="0">
              <a:buFont typeface="Wingdings" panose="05000000000000000000" pitchFamily="2" charset="2"/>
              <a:buChar char="Ø"/>
            </a:pPr>
            <a:r>
              <a:rPr lang="en-US" altLang="zh-TW" dirty="0"/>
              <a:t>After receiving the EVB, we may need 2-3 days for debugging this issue.</a:t>
            </a:r>
          </a:p>
          <a:p>
            <a:endParaRPr lang="zh-TW" altLang="en-US" dirty="0"/>
          </a:p>
        </p:txBody>
      </p:sp>
    </p:spTree>
    <p:extLst>
      <p:ext uri="{BB962C8B-B14F-4D97-AF65-F5344CB8AC3E}">
        <p14:creationId xmlns:p14="http://schemas.microsoft.com/office/powerpoint/2010/main" val="893931099"/>
      </p:ext>
    </p:extLst>
  </p:cSld>
  <p:clrMapOvr>
    <a:masterClrMapping/>
  </p:clrMapOvr>
</p:sld>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57358</TotalTime>
  <Words>184</Words>
  <Application>Microsoft Office PowerPoint</Application>
  <PresentationFormat>寬螢幕</PresentationFormat>
  <Paragraphs>16</Paragraphs>
  <Slides>2</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vt:i4>
      </vt:variant>
    </vt:vector>
  </HeadingPairs>
  <TitlesOfParts>
    <vt:vector size="7" baseType="lpstr">
      <vt:lpstr>Arial</vt:lpstr>
      <vt:lpstr>Calibri</vt:lpstr>
      <vt:lpstr>Calibri Light</vt:lpstr>
      <vt:lpstr>Wingdings</vt:lpstr>
      <vt:lpstr>Custom Design</vt:lpstr>
      <vt:lpstr>Ecore – Q&amp;A</vt:lpstr>
      <vt:lpstr>PowerPoint 簡報</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Jetfabrik</dc:creator>
  <cp:keywords/>
  <dc:description/>
  <cp:lastModifiedBy>mis03</cp:lastModifiedBy>
  <cp:revision>5680</cp:revision>
  <dcterms:created xsi:type="dcterms:W3CDTF">2014-11-12T21:47:38Z</dcterms:created>
  <dcterms:modified xsi:type="dcterms:W3CDTF">2025-07-16T11:27:06Z</dcterms:modified>
  <cp:category/>
</cp:coreProperties>
</file>