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076138199" r:id="rId2"/>
    <p:sldId id="2076138198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120" d="100"/>
          <a:sy n="120" d="100"/>
        </p:scale>
        <p:origin x="648" y="102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B72C9F-B58E-1B89-0625-B0A854ED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TVS –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54A22F-9EDB-5C79-BFE2-E3960D75A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Request Customer : </a:t>
            </a:r>
            <a:endParaRPr lang="zh-TW" altLang="zh-TW" dirty="0">
              <a:solidFill>
                <a:srgbClr val="FF000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TW" dirty="0"/>
              <a:t>Stable EVB (console using wired, not through </a:t>
            </a:r>
            <a:r>
              <a:rPr lang="en-US" altLang="zh-TW" dirty="0" err="1"/>
              <a:t>Wifi</a:t>
            </a:r>
            <a:r>
              <a:rPr lang="en-US" altLang="zh-TW" dirty="0"/>
              <a:t>)</a:t>
            </a:r>
          </a:p>
          <a:p>
            <a:pPr marL="0" lvl="0" indent="0">
              <a:buNone/>
            </a:pPr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Request PM : </a:t>
            </a:r>
            <a:endParaRPr lang="zh-TW" altLang="zh-TW" dirty="0">
              <a:solidFill>
                <a:srgbClr val="FF000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TW" dirty="0"/>
              <a:t>Keep RD in the mail loop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TW" dirty="0"/>
              <a:t>Ask for feedback after release temp/official version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TW" dirty="0"/>
              <a:t>Tracking schedule</a:t>
            </a:r>
          </a:p>
          <a:p>
            <a:pPr marL="0" lvl="0" indent="0">
              <a:buNone/>
            </a:pPr>
            <a:endParaRPr lang="zh-TW" altLang="zh-TW" dirty="0"/>
          </a:p>
          <a:p>
            <a:r>
              <a:rPr lang="en-US" altLang="zh-TW" sz="3200" dirty="0">
                <a:solidFill>
                  <a:srgbClr val="FF0000"/>
                </a:solidFill>
              </a:rPr>
              <a:t>Request Sales : </a:t>
            </a:r>
            <a:endParaRPr lang="zh-TW" altLang="zh-TW" sz="3200" dirty="0">
              <a:solidFill>
                <a:srgbClr val="FF000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TW" sz="3200" dirty="0"/>
              <a:t>Due to the original schedule is slipped, what’s the new schedule?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n-US" altLang="zh-TW" sz="32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00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5F908-AAE2-12BF-F382-E15276177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EE4967-424B-8DD3-3A12-790C11F2A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96" y="1117599"/>
            <a:ext cx="10515164" cy="52910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TW" sz="1200" b="1" dirty="0">
                <a:solidFill>
                  <a:srgbClr val="FF0000"/>
                </a:solidFill>
              </a:rPr>
              <a:t>HFP/A2DP routing Implement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FF0000"/>
                </a:solidFill>
              </a:rPr>
              <a:t>Keep release temp version per-week, target schedule is to release full function on next Friday(7/25)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12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sz="1200" b="1" dirty="0">
                <a:solidFill>
                  <a:srgbClr val="FF0000"/>
                </a:solidFill>
              </a:rPr>
              <a:t>Mantis #5151(7/15 reported):HFP AG documentation not available in API Document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FF0000"/>
                </a:solidFill>
              </a:rPr>
              <a:t>RD(Tony) will prepare a API document for SDK 5.4, it may take 2 days.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sz="1200" b="1" dirty="0">
                <a:solidFill>
                  <a:srgbClr val="FF0000"/>
                </a:solidFill>
              </a:rPr>
              <a:t>Mantis #5152(7/16 reported):</a:t>
            </a:r>
            <a:r>
              <a:rPr lang="en-US" altLang="zh-TW" dirty="0"/>
              <a:t> </a:t>
            </a:r>
            <a:r>
              <a:rPr lang="en-US" altLang="zh-TW" sz="1200" b="1" dirty="0">
                <a:solidFill>
                  <a:srgbClr val="FF0000"/>
                </a:solidFill>
              </a:rPr>
              <a:t>Active call list not updated after device connection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FF0000"/>
                </a:solidFill>
              </a:rPr>
              <a:t>RD(Tony) not check yet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1200" b="1" dirty="0">
                <a:solidFill>
                  <a:srgbClr val="FF0000"/>
                </a:solidFill>
              </a:rPr>
              <a:t>初步分析 </a:t>
            </a:r>
            <a:r>
              <a:rPr lang="en-US" altLang="zh-TW" sz="1200" b="1" dirty="0">
                <a:solidFill>
                  <a:srgbClr val="FF0000"/>
                </a:solidFill>
              </a:rPr>
              <a:t>: </a:t>
            </a:r>
            <a:r>
              <a:rPr lang="zh-TW" altLang="en-US" sz="1200" b="1" dirty="0">
                <a:solidFill>
                  <a:srgbClr val="FF0000"/>
                </a:solidFill>
              </a:rPr>
              <a:t>看起來有可能是</a:t>
            </a:r>
            <a:r>
              <a:rPr lang="en-US" altLang="zh-TW" sz="1200" b="1" dirty="0">
                <a:solidFill>
                  <a:srgbClr val="FF0000"/>
                </a:solidFill>
              </a:rPr>
              <a:t>flow</a:t>
            </a:r>
            <a:r>
              <a:rPr lang="zh-TW" altLang="en-US" sz="1200" b="1" dirty="0">
                <a:solidFill>
                  <a:srgbClr val="FF0000"/>
                </a:solidFill>
              </a:rPr>
              <a:t>問題，之前有處理過這種通話紀錄的問題，印象中在某些條件下是沒辦法拿到通話紀錄的</a:t>
            </a:r>
            <a:r>
              <a:rPr lang="en-US" altLang="zh-TW" sz="1200" b="1" dirty="0">
                <a:solidFill>
                  <a:srgbClr val="FF0000"/>
                </a:solidFill>
              </a:rPr>
              <a:t>(by Dennis)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12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sz="1200" b="1" dirty="0">
                <a:solidFill>
                  <a:srgbClr val="FF0000"/>
                </a:solidFill>
              </a:rPr>
              <a:t>Mantis #5153(7/16 reported): Audio not consistent through earbuds(TWS)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1200" b="1" dirty="0">
                <a:solidFill>
                  <a:srgbClr val="FF0000"/>
                </a:solidFill>
              </a:rPr>
              <a:t>RD(Tony) not check yet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1200" b="1" dirty="0">
                <a:solidFill>
                  <a:srgbClr val="FF0000"/>
                </a:solidFill>
              </a:rPr>
              <a:t>初步分析 </a:t>
            </a:r>
            <a:r>
              <a:rPr lang="en-US" altLang="zh-TW" sz="1200" b="1" dirty="0">
                <a:solidFill>
                  <a:srgbClr val="FF0000"/>
                </a:solidFill>
              </a:rPr>
              <a:t>: </a:t>
            </a:r>
            <a:r>
              <a:rPr lang="zh-TW" altLang="en-US" sz="1200" b="1" dirty="0">
                <a:solidFill>
                  <a:srgbClr val="FF0000"/>
                </a:solidFill>
              </a:rPr>
              <a:t>客戶說</a:t>
            </a:r>
            <a:r>
              <a:rPr lang="en-US" altLang="zh-TW" sz="1200" b="1" dirty="0">
                <a:solidFill>
                  <a:srgbClr val="FF0000"/>
                </a:solidFill>
              </a:rPr>
              <a:t>TWS</a:t>
            </a:r>
            <a:r>
              <a:rPr lang="zh-TW" altLang="en-US" sz="1200" b="1" dirty="0">
                <a:solidFill>
                  <a:srgbClr val="FF0000"/>
                </a:solidFill>
              </a:rPr>
              <a:t>耳機會有問題，一般的耳機不會，這邊暫時沒有</a:t>
            </a:r>
            <a:r>
              <a:rPr lang="en-US" altLang="zh-TW" sz="1200" b="1" dirty="0">
                <a:solidFill>
                  <a:srgbClr val="FF0000"/>
                </a:solidFill>
              </a:rPr>
              <a:t>idea</a:t>
            </a:r>
            <a:r>
              <a:rPr lang="zh-TW" altLang="en-US" sz="1200" b="1" dirty="0">
                <a:solidFill>
                  <a:srgbClr val="FF0000"/>
                </a:solidFill>
              </a:rPr>
              <a:t>為什麼會有差異</a:t>
            </a:r>
            <a:r>
              <a:rPr lang="en-US" altLang="zh-TW" sz="1200" b="1" dirty="0">
                <a:solidFill>
                  <a:srgbClr val="FF0000"/>
                </a:solidFill>
              </a:rPr>
              <a:t>(by Dennis)</a:t>
            </a:r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66880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57528</TotalTime>
  <Words>216</Words>
  <Application>Microsoft Office PowerPoint</Application>
  <PresentationFormat>寬螢幕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TVS – Q&amp;A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mis03</cp:lastModifiedBy>
  <cp:revision>5680</cp:revision>
  <dcterms:created xsi:type="dcterms:W3CDTF">2014-11-12T21:47:38Z</dcterms:created>
  <dcterms:modified xsi:type="dcterms:W3CDTF">2025-07-16T11:40:22Z</dcterms:modified>
  <cp:category/>
</cp:coreProperties>
</file>