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07613819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U-</a:t>
            </a:r>
            <a:r>
              <a:rPr lang="en-US" altLang="zh-TW" sz="2800" dirty="0" err="1"/>
              <a:t>Blox</a:t>
            </a:r>
            <a:r>
              <a:rPr lang="en-US" altLang="zh-TW" sz="2800" dirty="0"/>
              <a:t> – Q&amp;A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08F4B1-EC5E-8D06-A4DA-B29596DA8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96" y="1117599"/>
            <a:ext cx="10515164" cy="2406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 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58660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U-Blox –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5680</cp:revision>
  <dcterms:created xsi:type="dcterms:W3CDTF">2014-11-12T21:47:38Z</dcterms:created>
  <dcterms:modified xsi:type="dcterms:W3CDTF">2025-07-22T02:11:06Z</dcterms:modified>
  <cp:category/>
</cp:coreProperties>
</file>